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4"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5143500" type="screen16x9"/>
  <p:notesSz cx="6858000" cy="9144000"/>
  <p:embeddedFontLst>
    <p:embeddedFont>
      <p:font typeface="Cinzel" pitchFamily="2" charset="0"/>
      <p:regular r:id="rId31"/>
      <p:bold r:id="rId32"/>
    </p:embeddedFont>
    <p:embeddedFont>
      <p:font typeface="Dosis" pitchFamily="2" charset="0"/>
      <p:regular r:id="rId33"/>
      <p:bold r:id="rId34"/>
    </p:embeddedFont>
    <p:embeddedFont>
      <p:font typeface="Montserrat" pitchFamily="2" charset="0"/>
      <p:regular r:id="rId35"/>
      <p:bold r:id="rId36"/>
      <p:italic r:id="rId37"/>
      <p:boldItalic r:id="rId38"/>
    </p:embeddedFont>
    <p:embeddedFont>
      <p:font typeface="Montserrat Medium" panose="020F0502020204030204" pitchFamily="34" charset="0"/>
      <p:regular r:id="rId39"/>
      <p:bold r:id="rId40"/>
      <p:italic r:id="rId41"/>
      <p:boldItalic r:id="rId42"/>
    </p:embeddedFont>
    <p:embeddedFont>
      <p:font typeface="Quattrocento" panose="02020502030000000404" pitchFamily="18" charset="0"/>
      <p:regular r:id="rId43"/>
      <p:bold r:id="rId44"/>
    </p:embeddedFont>
    <p:embeddedFont>
      <p:font typeface="Space Grotesk" pitchFamily="2" charset="0"/>
      <p:regular r:id="rId45"/>
      <p:bold r:id="rId46"/>
    </p:embeddedFont>
    <p:embeddedFont>
      <p:font typeface="Space Grotesk Medium" pitchFamily="2"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73CB7B-3ED0-4342-AEFC-468617404C97}">
  <a:tblStyle styleId="{4D73CB7B-3ED0-4342-AEFC-468617404C9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56" d="100"/>
          <a:sy n="156" d="100"/>
        </p:scale>
        <p:origin x="36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6"/>
        <p:cNvGrpSpPr/>
        <p:nvPr/>
      </p:nvGrpSpPr>
      <p:grpSpPr>
        <a:xfrm>
          <a:off x="0" y="0"/>
          <a:ext cx="0" cy="0"/>
          <a:chOff x="0" y="0"/>
          <a:chExt cx="0" cy="0"/>
        </a:xfrm>
      </p:grpSpPr>
      <p:sp>
        <p:nvSpPr>
          <p:cNvPr id="3637" name="Google Shape;3637;g111aa7c6b26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8" name="Google Shape;3638;g111aa7c6b2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minjoo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9"/>
        <p:cNvGrpSpPr/>
        <p:nvPr/>
      </p:nvGrpSpPr>
      <p:grpSpPr>
        <a:xfrm>
          <a:off x="0" y="0"/>
          <a:ext cx="0" cy="0"/>
          <a:chOff x="0" y="0"/>
          <a:chExt cx="0" cy="0"/>
        </a:xfrm>
      </p:grpSpPr>
      <p:sp>
        <p:nvSpPr>
          <p:cNvPr id="3860" name="Google Shape;3860;g21dd707130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1" name="Google Shape;3861;g21dd707130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we make a new create valuable to count if each ID have more than 1 time YES, which means they are in bad status, </a:t>
            </a:r>
            <a:endParaRPr/>
          </a:p>
          <a:p>
            <a:pPr marL="0" lvl="0" indent="0" algn="l" rtl="0">
              <a:spcBef>
                <a:spcPts val="0"/>
              </a:spcBef>
              <a:spcAft>
                <a:spcPts val="0"/>
              </a:spcAft>
              <a:buNone/>
            </a:pPr>
            <a:r>
              <a:rPr lang="en"/>
              <a:t>If each ID have less than or equal to 1 time YES, which means they are in good status.</a:t>
            </a:r>
            <a:endParaRPr/>
          </a:p>
          <a:p>
            <a:pPr marL="0" lvl="0" indent="0" algn="l" rtl="0">
              <a:spcBef>
                <a:spcPts val="0"/>
              </a:spcBef>
              <a:spcAft>
                <a:spcPts val="0"/>
              </a:spcAft>
              <a:buNone/>
            </a:pPr>
            <a:endParaRPr/>
          </a:p>
          <a:p>
            <a:pPr marL="0" lvl="0" indent="0" algn="l" rtl="0">
              <a:spcBef>
                <a:spcPts val="0"/>
              </a:spcBef>
              <a:spcAft>
                <a:spcPts val="0"/>
              </a:spcAft>
              <a:buNone/>
            </a:pPr>
            <a:r>
              <a:rPr lang="en"/>
              <a:t>And we will put the result into the new_data dataframe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7"/>
        <p:cNvGrpSpPr/>
        <p:nvPr/>
      </p:nvGrpSpPr>
      <p:grpSpPr>
        <a:xfrm>
          <a:off x="0" y="0"/>
          <a:ext cx="0" cy="0"/>
          <a:chOff x="0" y="0"/>
          <a:chExt cx="0" cy="0"/>
        </a:xfrm>
      </p:grpSpPr>
      <p:sp>
        <p:nvSpPr>
          <p:cNvPr id="3878" name="Google Shape;3878;g21fb9251bff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9" name="Google Shape;3879;g21fb9251bf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Then we will check the new_data frame is well_prepared.</a:t>
            </a:r>
            <a:endParaRPr/>
          </a:p>
          <a:p>
            <a:pPr marL="0" lvl="0" indent="0" algn="l" rtl="0">
              <a:spcBef>
                <a:spcPts val="0"/>
              </a:spcBef>
              <a:spcAft>
                <a:spcPts val="0"/>
              </a:spcAft>
              <a:buNone/>
            </a:pPr>
            <a:r>
              <a:rPr lang="en"/>
              <a:t>We can see some of the data still in binary feature, some of variable are string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5"/>
        <p:cNvGrpSpPr/>
        <p:nvPr/>
      </p:nvGrpSpPr>
      <p:grpSpPr>
        <a:xfrm>
          <a:off x="0" y="0"/>
          <a:ext cx="0" cy="0"/>
          <a:chOff x="0" y="0"/>
          <a:chExt cx="0" cy="0"/>
        </a:xfrm>
      </p:grpSpPr>
      <p:sp>
        <p:nvSpPr>
          <p:cNvPr id="3886" name="Google Shape;3886;g21fb9251bff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7" name="Google Shape;3887;g21fb9251bf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we need to cleaning the data.</a:t>
            </a:r>
            <a:endParaRPr/>
          </a:p>
          <a:p>
            <a:pPr marL="0" lvl="0" indent="0" algn="l" rtl="0">
              <a:spcBef>
                <a:spcPts val="0"/>
              </a:spcBef>
              <a:spcAft>
                <a:spcPts val="0"/>
              </a:spcAft>
              <a:buNone/>
            </a:pPr>
            <a:r>
              <a:rPr lang="en"/>
              <a:t>We deleet the nan and null data.</a:t>
            </a:r>
            <a:endParaRPr/>
          </a:p>
          <a:p>
            <a:pPr marL="0" lvl="0" indent="0" algn="l" rtl="0">
              <a:spcBef>
                <a:spcPts val="0"/>
              </a:spcBef>
              <a:spcAft>
                <a:spcPts val="0"/>
              </a:spcAft>
              <a:buNone/>
            </a:pPr>
            <a:r>
              <a:rPr lang="en"/>
              <a:t>And rename columns to make they easy to type after.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1fb9251bff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1fb9251bf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we select the binary features from sting Y.N to 1/0</a:t>
            </a:r>
            <a:endParaRPr/>
          </a:p>
          <a:p>
            <a:pPr marL="0" lvl="0" indent="0" algn="l" rtl="0">
              <a:spcBef>
                <a:spcPts val="0"/>
              </a:spcBef>
              <a:spcAft>
                <a:spcPts val="0"/>
              </a:spcAft>
              <a:buNone/>
            </a:pPr>
            <a:r>
              <a:rPr lang="en"/>
              <a:t>After that we remove that we believ is bias or is not relative column to make the data simple.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2"/>
        <p:cNvGrpSpPr/>
        <p:nvPr/>
      </p:nvGrpSpPr>
      <p:grpSpPr>
        <a:xfrm>
          <a:off x="0" y="0"/>
          <a:ext cx="0" cy="0"/>
          <a:chOff x="0" y="0"/>
          <a:chExt cx="0" cy="0"/>
        </a:xfrm>
      </p:grpSpPr>
      <p:sp>
        <p:nvSpPr>
          <p:cNvPr id="3913" name="Google Shape;3913;g21dd707130b_0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4" name="Google Shape;3914;g21dd707130b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7"/>
        <p:cNvGrpSpPr/>
        <p:nvPr/>
      </p:nvGrpSpPr>
      <p:grpSpPr>
        <a:xfrm>
          <a:off x="0" y="0"/>
          <a:ext cx="0" cy="0"/>
          <a:chOff x="0" y="0"/>
          <a:chExt cx="0" cy="0"/>
        </a:xfrm>
      </p:grpSpPr>
      <p:sp>
        <p:nvSpPr>
          <p:cNvPr id="3928" name="Google Shape;3928;g221a15922f7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9" name="Google Shape;3929;g221a15922f7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0"/>
        <p:cNvGrpSpPr/>
        <p:nvPr/>
      </p:nvGrpSpPr>
      <p:grpSpPr>
        <a:xfrm>
          <a:off x="0" y="0"/>
          <a:ext cx="0" cy="0"/>
          <a:chOff x="0" y="0"/>
          <a:chExt cx="0" cy="0"/>
        </a:xfrm>
      </p:grpSpPr>
      <p:sp>
        <p:nvSpPr>
          <p:cNvPr id="3941" name="Google Shape;3941;g221a15922f7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2" name="Google Shape;3942;g221a15922f7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3"/>
        <p:cNvGrpSpPr/>
        <p:nvPr/>
      </p:nvGrpSpPr>
      <p:grpSpPr>
        <a:xfrm>
          <a:off x="0" y="0"/>
          <a:ext cx="0" cy="0"/>
          <a:chOff x="0" y="0"/>
          <a:chExt cx="0" cy="0"/>
        </a:xfrm>
      </p:grpSpPr>
      <p:sp>
        <p:nvSpPr>
          <p:cNvPr id="3954" name="Google Shape;3954;g221a15922f7_3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5" name="Google Shape;3955;g221a15922f7_3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7"/>
        <p:cNvGrpSpPr/>
        <p:nvPr/>
      </p:nvGrpSpPr>
      <p:grpSpPr>
        <a:xfrm>
          <a:off x="0" y="0"/>
          <a:ext cx="0" cy="0"/>
          <a:chOff x="0" y="0"/>
          <a:chExt cx="0" cy="0"/>
        </a:xfrm>
      </p:grpSpPr>
      <p:sp>
        <p:nvSpPr>
          <p:cNvPr id="3968" name="Google Shape;3968;g221c5110eaf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9" name="Google Shape;3969;g221c5110eaf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6"/>
        <p:cNvGrpSpPr/>
        <p:nvPr/>
      </p:nvGrpSpPr>
      <p:grpSpPr>
        <a:xfrm>
          <a:off x="0" y="0"/>
          <a:ext cx="0" cy="0"/>
          <a:chOff x="0" y="0"/>
          <a:chExt cx="0" cy="0"/>
        </a:xfrm>
      </p:grpSpPr>
      <p:sp>
        <p:nvSpPr>
          <p:cNvPr id="3977" name="Google Shape;3977;g221a15922f7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8" name="Google Shape;3978;g221a15922f7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1"/>
        <p:cNvGrpSpPr/>
        <p:nvPr/>
      </p:nvGrpSpPr>
      <p:grpSpPr>
        <a:xfrm>
          <a:off x="0" y="0"/>
          <a:ext cx="0" cy="0"/>
          <a:chOff x="0" y="0"/>
          <a:chExt cx="0" cy="0"/>
        </a:xfrm>
      </p:grpSpPr>
      <p:sp>
        <p:nvSpPr>
          <p:cNvPr id="3692" name="Google Shape;3692;g21dd707130b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3" name="Google Shape;3693;g21dd707130b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minjoo</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7"/>
        <p:cNvGrpSpPr/>
        <p:nvPr/>
      </p:nvGrpSpPr>
      <p:grpSpPr>
        <a:xfrm>
          <a:off x="0" y="0"/>
          <a:ext cx="0" cy="0"/>
          <a:chOff x="0" y="0"/>
          <a:chExt cx="0" cy="0"/>
        </a:xfrm>
      </p:grpSpPr>
      <p:sp>
        <p:nvSpPr>
          <p:cNvPr id="3988" name="Google Shape;3988;g21dd707130b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9" name="Google Shape;3989;g21dd707130b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4"/>
        <p:cNvGrpSpPr/>
        <p:nvPr/>
      </p:nvGrpSpPr>
      <p:grpSpPr>
        <a:xfrm>
          <a:off x="0" y="0"/>
          <a:ext cx="0" cy="0"/>
          <a:chOff x="0" y="0"/>
          <a:chExt cx="0" cy="0"/>
        </a:xfrm>
      </p:grpSpPr>
      <p:sp>
        <p:nvSpPr>
          <p:cNvPr id="4025" name="Google Shape;4025;g21dd707130b_0_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6" name="Google Shape;4026;g21dd707130b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challenge of working with imbalanced datasets is that most machine learning techniques will ignore, and in turn have poor performance on the minority class, although typically it is performance on the minority class that is most important. So we are addressing our imbalance dataset by oversampling the minority class by using SMOTE in python.</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4"/>
        <p:cNvGrpSpPr/>
        <p:nvPr/>
      </p:nvGrpSpPr>
      <p:grpSpPr>
        <a:xfrm>
          <a:off x="0" y="0"/>
          <a:ext cx="0" cy="0"/>
          <a:chOff x="0" y="0"/>
          <a:chExt cx="0" cy="0"/>
        </a:xfrm>
      </p:grpSpPr>
      <p:sp>
        <p:nvSpPr>
          <p:cNvPr id="4035" name="Google Shape;4035;g221a15922f7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6" name="Google Shape;4036;g221a15922f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split the data into x train, x test - and y train, y test and then performed a logistic regression.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logistic regression -  type of statistical model - often used for classification and predictive analytics.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Logistic regression estimates the probability of an event occurring, based on a given dataset of independent variables.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4"/>
        <p:cNvGrpSpPr/>
        <p:nvPr/>
      </p:nvGrpSpPr>
      <p:grpSpPr>
        <a:xfrm>
          <a:off x="0" y="0"/>
          <a:ext cx="0" cy="0"/>
          <a:chOff x="0" y="0"/>
          <a:chExt cx="0" cy="0"/>
        </a:xfrm>
      </p:grpSpPr>
      <p:sp>
        <p:nvSpPr>
          <p:cNvPr id="4045" name="Google Shape;4045;g221a15922f7_3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6" name="Google Shape;4046;g221a15922f7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 the left is a confusion matrix of the logistic regression. It’s a table that defines, </a:t>
            </a:r>
            <a:r>
              <a:rPr lang="en">
                <a:solidFill>
                  <a:schemeClr val="dk1"/>
                </a:solidFill>
              </a:rPr>
              <a:t>visualize and summarizes</a:t>
            </a:r>
            <a:r>
              <a:rPr lang="en"/>
              <a:t> the performance of a classification algorithm.</a:t>
            </a:r>
            <a:endParaRPr/>
          </a:p>
          <a:p>
            <a:pPr marL="0" lvl="0" indent="0" algn="l" rtl="0">
              <a:spcBef>
                <a:spcPts val="0"/>
              </a:spcBef>
              <a:spcAft>
                <a:spcPts val="0"/>
              </a:spcAft>
              <a:buNone/>
            </a:pPr>
            <a:r>
              <a:rPr lang="en"/>
              <a:t>On the right is our accuracy score - we got a score of .53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2"/>
        <p:cNvGrpSpPr/>
        <p:nvPr/>
      </p:nvGrpSpPr>
      <p:grpSpPr>
        <a:xfrm>
          <a:off x="0" y="0"/>
          <a:ext cx="0" cy="0"/>
          <a:chOff x="0" y="0"/>
          <a:chExt cx="0" cy="0"/>
        </a:xfrm>
      </p:grpSpPr>
      <p:sp>
        <p:nvSpPr>
          <p:cNvPr id="4053" name="Google Shape;4053;g221a15922f7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4" name="Google Shape;4054;g221a15922f7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also used the Random Forest Classifier model to test and predict our data. </a:t>
            </a:r>
            <a:endParaRPr/>
          </a:p>
          <a:p>
            <a:pPr marL="0" lvl="0" indent="0" algn="l" rtl="0">
              <a:spcBef>
                <a:spcPts val="0"/>
              </a:spcBef>
              <a:spcAft>
                <a:spcPts val="0"/>
              </a:spcAft>
              <a:buNone/>
            </a:pPr>
            <a:r>
              <a:rPr lang="en">
                <a:solidFill>
                  <a:schemeClr val="dk1"/>
                </a:solidFill>
              </a:rPr>
              <a:t>The random forest algorithm is basically a model that’s made up of a collection of decision trees</a:t>
            </a:r>
            <a:r>
              <a:rPr lang="en"/>
              <a:t> and it can be used to solve for regression or classification problems. </a:t>
            </a:r>
            <a:endParaRPr/>
          </a:p>
          <a:p>
            <a:pPr marL="0" lvl="0" indent="0" algn="l" rtl="0">
              <a:spcBef>
                <a:spcPts val="0"/>
              </a:spcBef>
              <a:spcAft>
                <a:spcPts val="0"/>
              </a:spcAft>
              <a:buNone/>
            </a:pPr>
            <a:r>
              <a:rPr lang="en"/>
              <a:t>And our accuracy score came out to be 0.58 which is a slightly better score than logistic regression, but still very low.</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0"/>
        <p:cNvGrpSpPr/>
        <p:nvPr/>
      </p:nvGrpSpPr>
      <p:grpSpPr>
        <a:xfrm>
          <a:off x="0" y="0"/>
          <a:ext cx="0" cy="0"/>
          <a:chOff x="0" y="0"/>
          <a:chExt cx="0" cy="0"/>
        </a:xfrm>
      </p:grpSpPr>
      <p:sp>
        <p:nvSpPr>
          <p:cNvPr id="4061" name="Google Shape;4061;g21dd707130b_0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2" name="Google Shape;4062;g21dd707130b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4"/>
        <p:cNvGrpSpPr/>
        <p:nvPr/>
      </p:nvGrpSpPr>
      <p:grpSpPr>
        <a:xfrm>
          <a:off x="0" y="0"/>
          <a:ext cx="0" cy="0"/>
          <a:chOff x="0" y="0"/>
          <a:chExt cx="0" cy="0"/>
        </a:xfrm>
      </p:grpSpPr>
      <p:sp>
        <p:nvSpPr>
          <p:cNvPr id="4135" name="Google Shape;4135;g221a15922f7_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6" name="Google Shape;4136;g221a15922f7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After evaluating the results, we concluded that the accuracy score is too low and and therefore the results are invalid.</a:t>
            </a:r>
            <a:endParaRPr/>
          </a:p>
          <a:p>
            <a:pPr marL="0" lvl="0" indent="0" algn="l" rtl="0">
              <a:spcBef>
                <a:spcPts val="0"/>
              </a:spcBef>
              <a:spcAft>
                <a:spcPts val="0"/>
              </a:spcAft>
              <a:buNone/>
            </a:pPr>
            <a:endParaRPr/>
          </a:p>
          <a:p>
            <a:pPr marL="0" lvl="0" indent="0" algn="l" rtl="0">
              <a:spcBef>
                <a:spcPts val="0"/>
              </a:spcBef>
              <a:spcAft>
                <a:spcPts val="0"/>
              </a:spcAft>
              <a:buNone/>
            </a:pPr>
            <a:r>
              <a:rPr lang="en"/>
              <a:t>So what we can do to improve this is by revisiting the steps from 1 to 4 on the CRISP-DM methodology. </a:t>
            </a:r>
            <a:endParaRPr/>
          </a:p>
          <a:p>
            <a:pPr marL="0" lvl="0" indent="0" algn="l" rtl="0">
              <a:spcBef>
                <a:spcPts val="0"/>
              </a:spcBef>
              <a:spcAft>
                <a:spcPts val="0"/>
              </a:spcAft>
              <a:buNone/>
            </a:pPr>
            <a:endParaRPr/>
          </a:p>
          <a:p>
            <a:pPr marL="0" lvl="0" indent="0" algn="l" rtl="0">
              <a:spcBef>
                <a:spcPts val="0"/>
              </a:spcBef>
              <a:spcAft>
                <a:spcPts val="0"/>
              </a:spcAft>
              <a:buNone/>
            </a:pPr>
            <a:r>
              <a:rPr lang="en"/>
              <a:t>When we added more features to the code and performed the Random Forest model again, our accuracy score improved upto 0.73.</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3"/>
        <p:cNvGrpSpPr/>
        <p:nvPr/>
      </p:nvGrpSpPr>
      <p:grpSpPr>
        <a:xfrm>
          <a:off x="0" y="0"/>
          <a:ext cx="0" cy="0"/>
          <a:chOff x="0" y="0"/>
          <a:chExt cx="0" cy="0"/>
        </a:xfrm>
      </p:grpSpPr>
      <p:sp>
        <p:nvSpPr>
          <p:cNvPr id="4144" name="Google Shape;4144;g221a15922f7_3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5" name="Google Shape;4145;g221a15922f7_3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3"/>
        <p:cNvGrpSpPr/>
        <p:nvPr/>
      </p:nvGrpSpPr>
      <p:grpSpPr>
        <a:xfrm>
          <a:off x="0" y="0"/>
          <a:ext cx="0" cy="0"/>
          <a:chOff x="0" y="0"/>
          <a:chExt cx="0" cy="0"/>
        </a:xfrm>
      </p:grpSpPr>
      <p:sp>
        <p:nvSpPr>
          <p:cNvPr id="4164" name="Google Shape;4164;g221e28aaff9_1_1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5" name="Google Shape;4165;g221e28aaff9_1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4"/>
        <p:cNvGrpSpPr/>
        <p:nvPr/>
      </p:nvGrpSpPr>
      <p:grpSpPr>
        <a:xfrm>
          <a:off x="0" y="0"/>
          <a:ext cx="0" cy="0"/>
          <a:chOff x="0" y="0"/>
          <a:chExt cx="0" cy="0"/>
        </a:xfrm>
      </p:grpSpPr>
      <p:sp>
        <p:nvSpPr>
          <p:cNvPr id="3715" name="Google Shape;3715;g21dd707130b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6" name="Google Shape;3716;g21dd707130b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minjoo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6"/>
        <p:cNvGrpSpPr/>
        <p:nvPr/>
      </p:nvGrpSpPr>
      <p:grpSpPr>
        <a:xfrm>
          <a:off x="0" y="0"/>
          <a:ext cx="0" cy="0"/>
          <a:chOff x="0" y="0"/>
          <a:chExt cx="0" cy="0"/>
        </a:xfrm>
      </p:grpSpPr>
      <p:sp>
        <p:nvSpPr>
          <p:cNvPr id="3767" name="Google Shape;3767;g21dd707130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8" name="Google Shape;3768;g21dd707130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3"/>
        <p:cNvGrpSpPr/>
        <p:nvPr/>
      </p:nvGrpSpPr>
      <p:grpSpPr>
        <a:xfrm>
          <a:off x="0" y="0"/>
          <a:ext cx="0" cy="0"/>
          <a:chOff x="0" y="0"/>
          <a:chExt cx="0" cy="0"/>
        </a:xfrm>
      </p:grpSpPr>
      <p:sp>
        <p:nvSpPr>
          <p:cNvPr id="3774" name="Google Shape;3774;g21dd707130b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5" name="Google Shape;3775;g21dd707130b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Based on the business understanding, now the next step is to do the data understanding &amp; preparation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4"/>
        <p:cNvGrpSpPr/>
        <p:nvPr/>
      </p:nvGrpSpPr>
      <p:grpSpPr>
        <a:xfrm>
          <a:off x="0" y="0"/>
          <a:ext cx="0" cy="0"/>
          <a:chOff x="0" y="0"/>
          <a:chExt cx="0" cy="0"/>
        </a:xfrm>
      </p:grpSpPr>
      <p:sp>
        <p:nvSpPr>
          <p:cNvPr id="3815" name="Google Shape;3815;g21dd707130b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6" name="Google Shape;3816;g21dd707130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We decide to use Python.</a:t>
            </a:r>
            <a:endParaRPr/>
          </a:p>
          <a:p>
            <a:pPr marL="0" lvl="0" indent="0" algn="l" rtl="0">
              <a:spcBef>
                <a:spcPts val="0"/>
              </a:spcBef>
              <a:spcAft>
                <a:spcPts val="0"/>
              </a:spcAft>
              <a:buNone/>
            </a:pPr>
            <a:r>
              <a:rPr lang="en"/>
              <a:t>First step we import all required libraries and two dataframes </a:t>
            </a:r>
            <a:endParaRPr/>
          </a:p>
          <a:p>
            <a:pPr marL="0" lvl="0" indent="0" algn="l" rtl="0">
              <a:spcBef>
                <a:spcPts val="0"/>
              </a:spcBef>
              <a:spcAft>
                <a:spcPts val="0"/>
              </a:spcAft>
              <a:buNone/>
            </a:pPr>
            <a:r>
              <a:rPr lang="en"/>
              <a:t>The first one is personal background</a:t>
            </a:r>
            <a:endParaRPr/>
          </a:p>
          <a:p>
            <a:pPr marL="0" lvl="0" indent="0" algn="l" rtl="0">
              <a:spcBef>
                <a:spcPts val="0"/>
              </a:spcBef>
              <a:spcAft>
                <a:spcPts val="0"/>
              </a:spcAft>
              <a:buNone/>
            </a:pPr>
            <a:r>
              <a:rPr lang="en"/>
              <a:t> and second one is personal monthly credit status.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6"/>
        <p:cNvGrpSpPr/>
        <p:nvPr/>
      </p:nvGrpSpPr>
      <p:grpSpPr>
        <a:xfrm>
          <a:off x="0" y="0"/>
          <a:ext cx="0" cy="0"/>
          <a:chOff x="0" y="0"/>
          <a:chExt cx="0" cy="0"/>
        </a:xfrm>
      </p:grpSpPr>
      <p:sp>
        <p:nvSpPr>
          <p:cNvPr id="3827" name="Google Shape;3827;g203f7bb63db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8" name="Google Shape;3828;g203f7bb63db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After import two data frame, </a:t>
            </a:r>
            <a:endParaRPr/>
          </a:p>
          <a:p>
            <a:pPr marL="0" lvl="0" indent="0" algn="l" rtl="0">
              <a:spcBef>
                <a:spcPts val="0"/>
              </a:spcBef>
              <a:spcAft>
                <a:spcPts val="0"/>
              </a:spcAft>
              <a:buNone/>
            </a:pPr>
            <a:r>
              <a:rPr lang="en"/>
              <a:t>By using the head tail and shape code. We can get to know more about the size of each data frame, columns and variable.</a:t>
            </a:r>
            <a:endParaRPr/>
          </a:p>
          <a:p>
            <a:pPr marL="0" lvl="0" indent="0" algn="l" rtl="0">
              <a:spcBef>
                <a:spcPts val="0"/>
              </a:spcBef>
              <a:spcAft>
                <a:spcPts val="0"/>
              </a:spcAft>
              <a:buNone/>
            </a:pPr>
            <a:r>
              <a:rPr lang="en"/>
              <a:t>So as i mentioned we have two dataframe, the left hand side  the  application record shows ID gender if they have car/ house or not.</a:t>
            </a:r>
            <a:endParaRPr/>
          </a:p>
          <a:p>
            <a:pPr marL="0" lvl="0" indent="0" algn="l" rtl="0">
              <a:spcBef>
                <a:spcPts val="0"/>
              </a:spcBef>
              <a:spcAft>
                <a:spcPts val="0"/>
              </a:spcAft>
              <a:buNone/>
            </a:pPr>
            <a:r>
              <a:rPr lang="en"/>
              <a:t>And the opposite side shows the id in different month with different credit status.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8"/>
        <p:cNvGrpSpPr/>
        <p:nvPr/>
      </p:nvGrpSpPr>
      <p:grpSpPr>
        <a:xfrm>
          <a:off x="0" y="0"/>
          <a:ext cx="0" cy="0"/>
          <a:chOff x="0" y="0"/>
          <a:chExt cx="0" cy="0"/>
        </a:xfrm>
      </p:grpSpPr>
      <p:sp>
        <p:nvSpPr>
          <p:cNvPr id="3839" name="Google Shape;3839;g21fb9251bf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0" name="Google Shape;3840;g21fb9251bf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After know original dataframe, we need to make the data can be analysis after.</a:t>
            </a:r>
            <a:endParaRPr/>
          </a:p>
          <a:p>
            <a:pPr marL="0" lvl="0" indent="0" algn="l" rtl="0">
              <a:spcBef>
                <a:spcPts val="0"/>
              </a:spcBef>
              <a:spcAft>
                <a:spcPts val="0"/>
              </a:spcAft>
              <a:buNone/>
            </a:pPr>
            <a:r>
              <a:rPr lang="en"/>
              <a:t>Therefore we calculate the amount of  months_balance and merger to the application record as a new column, rename it as new_data dataframe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0"/>
        <p:cNvGrpSpPr/>
        <p:nvPr/>
      </p:nvGrpSpPr>
      <p:grpSpPr>
        <a:xfrm>
          <a:off x="0" y="0"/>
          <a:ext cx="0" cy="0"/>
          <a:chOff x="0" y="0"/>
          <a:chExt cx="0" cy="0"/>
        </a:xfrm>
      </p:grpSpPr>
      <p:sp>
        <p:nvSpPr>
          <p:cNvPr id="3851" name="Google Shape;3851;g21fb9251bff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2" name="Google Shape;3852;g21fb9251bf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After that based on the credit status in each month, we mark 1-5 as YES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82500" y="614500"/>
            <a:ext cx="5200800" cy="30783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5200"/>
              <a:buNone/>
              <a:defRPr sz="490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82500" y="3886250"/>
            <a:ext cx="3808500" cy="442200"/>
          </a:xfrm>
          <a:prstGeom prst="rect">
            <a:avLst/>
          </a:prstGeom>
          <a:solidFill>
            <a:srgbClr val="00FFFF"/>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b="1">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5993880" y="9148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667336" y="2762105"/>
            <a:ext cx="849376" cy="851911"/>
          </a:xfrm>
          <a:custGeom>
            <a:avLst/>
            <a:gdLst/>
            <a:ahLst/>
            <a:cxnLst/>
            <a:rect l="l" t="t" r="r" b="b"/>
            <a:pathLst>
              <a:path w="6031" h="6049" extrusionOk="0">
                <a:moveTo>
                  <a:pt x="3015" y="0"/>
                </a:moveTo>
                <a:lnTo>
                  <a:pt x="0" y="3034"/>
                </a:lnTo>
                <a:lnTo>
                  <a:pt x="3015" y="6049"/>
                </a:lnTo>
                <a:lnTo>
                  <a:pt x="6030" y="3034"/>
                </a:lnTo>
                <a:lnTo>
                  <a:pt x="3015"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928114" y="1582609"/>
            <a:ext cx="912329" cy="912329"/>
          </a:xfrm>
          <a:custGeom>
            <a:avLst/>
            <a:gdLst/>
            <a:ahLst/>
            <a:cxnLst/>
            <a:rect l="l" t="t" r="r" b="b"/>
            <a:pathLst>
              <a:path w="6478" h="6478" extrusionOk="0">
                <a:moveTo>
                  <a:pt x="447" y="3239"/>
                </a:moveTo>
                <a:lnTo>
                  <a:pt x="3239" y="6031"/>
                </a:lnTo>
                <a:lnTo>
                  <a:pt x="6031" y="3239"/>
                </a:lnTo>
                <a:lnTo>
                  <a:pt x="3239" y="429"/>
                </a:lnTo>
                <a:close/>
                <a:moveTo>
                  <a:pt x="3239" y="6477"/>
                </a:moveTo>
                <a:lnTo>
                  <a:pt x="1" y="3239"/>
                </a:lnTo>
                <a:lnTo>
                  <a:pt x="3239" y="1"/>
                </a:lnTo>
                <a:lnTo>
                  <a:pt x="6477" y="3239"/>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795777" y="2890545"/>
            <a:ext cx="592493" cy="595169"/>
          </a:xfrm>
          <a:custGeom>
            <a:avLst/>
            <a:gdLst/>
            <a:ahLst/>
            <a:cxnLst/>
            <a:rect l="l" t="t" r="r" b="b"/>
            <a:pathLst>
              <a:path w="4207" h="4226" extrusionOk="0">
                <a:moveTo>
                  <a:pt x="428" y="2122"/>
                </a:moveTo>
                <a:lnTo>
                  <a:pt x="2103" y="3778"/>
                </a:lnTo>
                <a:lnTo>
                  <a:pt x="3778" y="2122"/>
                </a:lnTo>
                <a:lnTo>
                  <a:pt x="2103" y="447"/>
                </a:lnTo>
                <a:close/>
                <a:moveTo>
                  <a:pt x="2103" y="4225"/>
                </a:moveTo>
                <a:lnTo>
                  <a:pt x="0" y="2122"/>
                </a:lnTo>
                <a:lnTo>
                  <a:pt x="2103" y="0"/>
                </a:lnTo>
                <a:lnTo>
                  <a:pt x="4206" y="2122"/>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109071" y="2397768"/>
            <a:ext cx="2676" cy="91824"/>
          </a:xfrm>
          <a:custGeom>
            <a:avLst/>
            <a:gdLst/>
            <a:ahLst/>
            <a:cxnLst/>
            <a:rect l="l" t="t" r="r" b="b"/>
            <a:pathLst>
              <a:path w="19" h="652" extrusionOk="0">
                <a:moveTo>
                  <a:pt x="19" y="1"/>
                </a:moveTo>
                <a:lnTo>
                  <a:pt x="0" y="19"/>
                </a:lnTo>
                <a:lnTo>
                  <a:pt x="0" y="633"/>
                </a:lnTo>
                <a:lnTo>
                  <a:pt x="19" y="652"/>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111606" y="2395092"/>
            <a:ext cx="2817" cy="97176"/>
          </a:xfrm>
          <a:custGeom>
            <a:avLst/>
            <a:gdLst/>
            <a:ahLst/>
            <a:cxnLst/>
            <a:rect l="l" t="t" r="r" b="b"/>
            <a:pathLst>
              <a:path w="20" h="690" extrusionOk="0">
                <a:moveTo>
                  <a:pt x="19" y="1"/>
                </a:moveTo>
                <a:lnTo>
                  <a:pt x="1" y="20"/>
                </a:lnTo>
                <a:lnTo>
                  <a:pt x="1" y="671"/>
                </a:lnTo>
                <a:lnTo>
                  <a:pt x="19" y="690"/>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114282" y="2392557"/>
            <a:ext cx="2676" cy="102387"/>
          </a:xfrm>
          <a:custGeom>
            <a:avLst/>
            <a:gdLst/>
            <a:ahLst/>
            <a:cxnLst/>
            <a:rect l="l" t="t" r="r" b="b"/>
            <a:pathLst>
              <a:path w="19" h="727" extrusionOk="0">
                <a:moveTo>
                  <a:pt x="19" y="0"/>
                </a:moveTo>
                <a:lnTo>
                  <a:pt x="0" y="19"/>
                </a:lnTo>
                <a:lnTo>
                  <a:pt x="0" y="708"/>
                </a:lnTo>
                <a:lnTo>
                  <a:pt x="19" y="726"/>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116817" y="2387346"/>
            <a:ext cx="2817" cy="110133"/>
          </a:xfrm>
          <a:custGeom>
            <a:avLst/>
            <a:gdLst/>
            <a:ahLst/>
            <a:cxnLst/>
            <a:rect l="l" t="t" r="r" b="b"/>
            <a:pathLst>
              <a:path w="20" h="782" extrusionOk="0">
                <a:moveTo>
                  <a:pt x="20" y="0"/>
                </a:moveTo>
                <a:lnTo>
                  <a:pt x="1" y="37"/>
                </a:lnTo>
                <a:lnTo>
                  <a:pt x="1" y="763"/>
                </a:lnTo>
                <a:lnTo>
                  <a:pt x="20" y="782"/>
                </a:lnTo>
                <a:lnTo>
                  <a:pt x="2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119493" y="2384671"/>
            <a:ext cx="2817" cy="118020"/>
          </a:xfrm>
          <a:custGeom>
            <a:avLst/>
            <a:gdLst/>
            <a:ahLst/>
            <a:cxnLst/>
            <a:rect l="l" t="t" r="r" b="b"/>
            <a:pathLst>
              <a:path w="20" h="838" extrusionOk="0">
                <a:moveTo>
                  <a:pt x="19" y="1"/>
                </a:moveTo>
                <a:lnTo>
                  <a:pt x="1" y="19"/>
                </a:lnTo>
                <a:lnTo>
                  <a:pt x="1" y="801"/>
                </a:lnTo>
                <a:lnTo>
                  <a:pt x="19" y="838"/>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27379" y="2379460"/>
            <a:ext cx="2676" cy="128582"/>
          </a:xfrm>
          <a:custGeom>
            <a:avLst/>
            <a:gdLst/>
            <a:ahLst/>
            <a:cxnLst/>
            <a:rect l="l" t="t" r="r" b="b"/>
            <a:pathLst>
              <a:path w="19" h="913" extrusionOk="0">
                <a:moveTo>
                  <a:pt x="19" y="0"/>
                </a:moveTo>
                <a:lnTo>
                  <a:pt x="0" y="19"/>
                </a:lnTo>
                <a:lnTo>
                  <a:pt x="0" y="894"/>
                </a:lnTo>
                <a:lnTo>
                  <a:pt x="19" y="912"/>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129914" y="2376784"/>
            <a:ext cx="2817" cy="133793"/>
          </a:xfrm>
          <a:custGeom>
            <a:avLst/>
            <a:gdLst/>
            <a:ahLst/>
            <a:cxnLst/>
            <a:rect l="l" t="t" r="r" b="b"/>
            <a:pathLst>
              <a:path w="20" h="950" extrusionOk="0">
                <a:moveTo>
                  <a:pt x="20" y="1"/>
                </a:moveTo>
                <a:lnTo>
                  <a:pt x="1" y="19"/>
                </a:lnTo>
                <a:lnTo>
                  <a:pt x="1" y="931"/>
                </a:lnTo>
                <a:lnTo>
                  <a:pt x="20" y="950"/>
                </a:lnTo>
                <a:lnTo>
                  <a:pt x="2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132590" y="2374249"/>
            <a:ext cx="2817" cy="139004"/>
          </a:xfrm>
          <a:custGeom>
            <a:avLst/>
            <a:gdLst/>
            <a:ahLst/>
            <a:cxnLst/>
            <a:rect l="l" t="t" r="r" b="b"/>
            <a:pathLst>
              <a:path w="20" h="987" extrusionOk="0">
                <a:moveTo>
                  <a:pt x="19" y="0"/>
                </a:moveTo>
                <a:lnTo>
                  <a:pt x="1" y="19"/>
                </a:lnTo>
                <a:lnTo>
                  <a:pt x="1" y="968"/>
                </a:lnTo>
                <a:lnTo>
                  <a:pt x="19" y="986"/>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135266" y="2368897"/>
            <a:ext cx="2676" cy="147032"/>
          </a:xfrm>
          <a:custGeom>
            <a:avLst/>
            <a:gdLst/>
            <a:ahLst/>
            <a:cxnLst/>
            <a:rect l="l" t="t" r="r" b="b"/>
            <a:pathLst>
              <a:path w="19" h="1044" extrusionOk="0">
                <a:moveTo>
                  <a:pt x="19" y="1"/>
                </a:moveTo>
                <a:lnTo>
                  <a:pt x="0" y="38"/>
                </a:lnTo>
                <a:lnTo>
                  <a:pt x="0" y="1024"/>
                </a:lnTo>
                <a:lnTo>
                  <a:pt x="19" y="1043"/>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137801" y="2366362"/>
            <a:ext cx="2817" cy="154778"/>
          </a:xfrm>
          <a:custGeom>
            <a:avLst/>
            <a:gdLst/>
            <a:ahLst/>
            <a:cxnLst/>
            <a:rect l="l" t="t" r="r" b="b"/>
            <a:pathLst>
              <a:path w="20" h="1099" extrusionOk="0">
                <a:moveTo>
                  <a:pt x="19" y="0"/>
                </a:moveTo>
                <a:lnTo>
                  <a:pt x="1" y="19"/>
                </a:lnTo>
                <a:lnTo>
                  <a:pt x="1" y="1061"/>
                </a:lnTo>
                <a:lnTo>
                  <a:pt x="19" y="1098"/>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140477" y="2363686"/>
            <a:ext cx="5352" cy="159989"/>
          </a:xfrm>
          <a:custGeom>
            <a:avLst/>
            <a:gdLst/>
            <a:ahLst/>
            <a:cxnLst/>
            <a:rect l="l" t="t" r="r" b="b"/>
            <a:pathLst>
              <a:path w="38" h="1136" extrusionOk="0">
                <a:moveTo>
                  <a:pt x="38" y="1"/>
                </a:moveTo>
                <a:lnTo>
                  <a:pt x="0" y="19"/>
                </a:lnTo>
                <a:lnTo>
                  <a:pt x="0" y="1117"/>
                </a:lnTo>
                <a:lnTo>
                  <a:pt x="38" y="1136"/>
                </a:lnTo>
                <a:lnTo>
                  <a:pt x="38"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145688" y="2361151"/>
            <a:ext cx="2817" cy="165199"/>
          </a:xfrm>
          <a:custGeom>
            <a:avLst/>
            <a:gdLst/>
            <a:ahLst/>
            <a:cxnLst/>
            <a:rect l="l" t="t" r="r" b="b"/>
            <a:pathLst>
              <a:path w="20" h="1173" extrusionOk="0">
                <a:moveTo>
                  <a:pt x="19" y="0"/>
                </a:moveTo>
                <a:lnTo>
                  <a:pt x="1" y="19"/>
                </a:lnTo>
                <a:lnTo>
                  <a:pt x="1" y="1154"/>
                </a:lnTo>
                <a:lnTo>
                  <a:pt x="19" y="1173"/>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148364" y="2358475"/>
            <a:ext cx="2676" cy="170551"/>
          </a:xfrm>
          <a:custGeom>
            <a:avLst/>
            <a:gdLst/>
            <a:ahLst/>
            <a:cxnLst/>
            <a:rect l="l" t="t" r="r" b="b"/>
            <a:pathLst>
              <a:path w="19" h="1211" extrusionOk="0">
                <a:moveTo>
                  <a:pt x="19" y="0"/>
                </a:moveTo>
                <a:lnTo>
                  <a:pt x="0" y="19"/>
                </a:lnTo>
                <a:lnTo>
                  <a:pt x="0" y="1192"/>
                </a:lnTo>
                <a:lnTo>
                  <a:pt x="19" y="1210"/>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150899" y="2355800"/>
            <a:ext cx="2817" cy="175762"/>
          </a:xfrm>
          <a:custGeom>
            <a:avLst/>
            <a:gdLst/>
            <a:ahLst/>
            <a:cxnLst/>
            <a:rect l="l" t="t" r="r" b="b"/>
            <a:pathLst>
              <a:path w="20" h="1248" extrusionOk="0">
                <a:moveTo>
                  <a:pt x="19" y="1"/>
                </a:moveTo>
                <a:lnTo>
                  <a:pt x="1" y="19"/>
                </a:lnTo>
                <a:lnTo>
                  <a:pt x="1" y="1229"/>
                </a:lnTo>
                <a:lnTo>
                  <a:pt x="19" y="1248"/>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153574" y="2350589"/>
            <a:ext cx="2817" cy="183649"/>
          </a:xfrm>
          <a:custGeom>
            <a:avLst/>
            <a:gdLst/>
            <a:ahLst/>
            <a:cxnLst/>
            <a:rect l="l" t="t" r="r" b="b"/>
            <a:pathLst>
              <a:path w="20" h="1304" extrusionOk="0">
                <a:moveTo>
                  <a:pt x="19" y="1"/>
                </a:moveTo>
                <a:lnTo>
                  <a:pt x="0" y="38"/>
                </a:lnTo>
                <a:lnTo>
                  <a:pt x="0" y="1285"/>
                </a:lnTo>
                <a:lnTo>
                  <a:pt x="19" y="1303"/>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156250" y="2347913"/>
            <a:ext cx="2676" cy="191536"/>
          </a:xfrm>
          <a:custGeom>
            <a:avLst/>
            <a:gdLst/>
            <a:ahLst/>
            <a:cxnLst/>
            <a:rect l="l" t="t" r="r" b="b"/>
            <a:pathLst>
              <a:path w="19" h="1360" extrusionOk="0">
                <a:moveTo>
                  <a:pt x="19" y="1"/>
                </a:moveTo>
                <a:lnTo>
                  <a:pt x="0" y="20"/>
                </a:lnTo>
                <a:lnTo>
                  <a:pt x="0" y="1322"/>
                </a:lnTo>
                <a:lnTo>
                  <a:pt x="19" y="1360"/>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158785" y="2345378"/>
            <a:ext cx="5352" cy="196746"/>
          </a:xfrm>
          <a:custGeom>
            <a:avLst/>
            <a:gdLst/>
            <a:ahLst/>
            <a:cxnLst/>
            <a:rect l="l" t="t" r="r" b="b"/>
            <a:pathLst>
              <a:path w="38" h="1397" extrusionOk="0">
                <a:moveTo>
                  <a:pt x="38" y="0"/>
                </a:moveTo>
                <a:lnTo>
                  <a:pt x="1" y="19"/>
                </a:lnTo>
                <a:lnTo>
                  <a:pt x="1" y="1378"/>
                </a:lnTo>
                <a:lnTo>
                  <a:pt x="38" y="1396"/>
                </a:lnTo>
                <a:lnTo>
                  <a:pt x="38"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163996" y="2342702"/>
            <a:ext cx="2817" cy="201957"/>
          </a:xfrm>
          <a:custGeom>
            <a:avLst/>
            <a:gdLst/>
            <a:ahLst/>
            <a:cxnLst/>
            <a:rect l="l" t="t" r="r" b="b"/>
            <a:pathLst>
              <a:path w="20" h="1434" extrusionOk="0">
                <a:moveTo>
                  <a:pt x="20" y="1"/>
                </a:moveTo>
                <a:lnTo>
                  <a:pt x="1" y="19"/>
                </a:lnTo>
                <a:lnTo>
                  <a:pt x="1" y="1415"/>
                </a:lnTo>
                <a:lnTo>
                  <a:pt x="20" y="1434"/>
                </a:lnTo>
                <a:lnTo>
                  <a:pt x="2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166672" y="2340167"/>
            <a:ext cx="2817" cy="207168"/>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169348" y="2337491"/>
            <a:ext cx="2676" cy="212379"/>
          </a:xfrm>
          <a:custGeom>
            <a:avLst/>
            <a:gdLst/>
            <a:ahLst/>
            <a:cxnLst/>
            <a:rect l="l" t="t" r="r" b="b"/>
            <a:pathLst>
              <a:path w="19" h="1508" extrusionOk="0">
                <a:moveTo>
                  <a:pt x="19" y="1"/>
                </a:moveTo>
                <a:lnTo>
                  <a:pt x="0" y="19"/>
                </a:lnTo>
                <a:lnTo>
                  <a:pt x="0" y="1489"/>
                </a:lnTo>
                <a:lnTo>
                  <a:pt x="19" y="1508"/>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7171883" y="2332280"/>
            <a:ext cx="2817" cy="220266"/>
          </a:xfrm>
          <a:custGeom>
            <a:avLst/>
            <a:gdLst/>
            <a:ahLst/>
            <a:cxnLst/>
            <a:rect l="l" t="t" r="r" b="b"/>
            <a:pathLst>
              <a:path w="20" h="1564" extrusionOk="0">
                <a:moveTo>
                  <a:pt x="19" y="0"/>
                </a:moveTo>
                <a:lnTo>
                  <a:pt x="1" y="38"/>
                </a:lnTo>
                <a:lnTo>
                  <a:pt x="1" y="1545"/>
                </a:lnTo>
                <a:lnTo>
                  <a:pt x="19" y="1564"/>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174559" y="2329605"/>
            <a:ext cx="2676" cy="228153"/>
          </a:xfrm>
          <a:custGeom>
            <a:avLst/>
            <a:gdLst/>
            <a:ahLst/>
            <a:cxnLst/>
            <a:rect l="l" t="t" r="r" b="b"/>
            <a:pathLst>
              <a:path w="19" h="1620" extrusionOk="0">
                <a:moveTo>
                  <a:pt x="19" y="1"/>
                </a:moveTo>
                <a:lnTo>
                  <a:pt x="0" y="19"/>
                </a:lnTo>
                <a:lnTo>
                  <a:pt x="0" y="1583"/>
                </a:lnTo>
                <a:lnTo>
                  <a:pt x="19" y="1620"/>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182445" y="2324394"/>
            <a:ext cx="2676" cy="238715"/>
          </a:xfrm>
          <a:custGeom>
            <a:avLst/>
            <a:gdLst/>
            <a:ahLst/>
            <a:cxnLst/>
            <a:rect l="l" t="t" r="r" b="b"/>
            <a:pathLst>
              <a:path w="19" h="1695" extrusionOk="0">
                <a:moveTo>
                  <a:pt x="19" y="0"/>
                </a:moveTo>
                <a:lnTo>
                  <a:pt x="0" y="19"/>
                </a:lnTo>
                <a:lnTo>
                  <a:pt x="0" y="1675"/>
                </a:lnTo>
                <a:lnTo>
                  <a:pt x="19" y="1694"/>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184980" y="2321718"/>
            <a:ext cx="2817" cy="243926"/>
          </a:xfrm>
          <a:custGeom>
            <a:avLst/>
            <a:gdLst/>
            <a:ahLst/>
            <a:cxnLst/>
            <a:rect l="l" t="t" r="r" b="b"/>
            <a:pathLst>
              <a:path w="20" h="1732" extrusionOk="0">
                <a:moveTo>
                  <a:pt x="19" y="1"/>
                </a:moveTo>
                <a:lnTo>
                  <a:pt x="1" y="19"/>
                </a:lnTo>
                <a:lnTo>
                  <a:pt x="1" y="1713"/>
                </a:lnTo>
                <a:lnTo>
                  <a:pt x="19" y="1732"/>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187656" y="2319183"/>
            <a:ext cx="2676" cy="249137"/>
          </a:xfrm>
          <a:custGeom>
            <a:avLst/>
            <a:gdLst/>
            <a:ahLst/>
            <a:cxnLst/>
            <a:rect l="l" t="t" r="r" b="b"/>
            <a:pathLst>
              <a:path w="19" h="1769" extrusionOk="0">
                <a:moveTo>
                  <a:pt x="19" y="0"/>
                </a:moveTo>
                <a:lnTo>
                  <a:pt x="0" y="19"/>
                </a:lnTo>
                <a:lnTo>
                  <a:pt x="0" y="1750"/>
                </a:lnTo>
                <a:lnTo>
                  <a:pt x="19" y="1768"/>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190332" y="2313972"/>
            <a:ext cx="2676" cy="256883"/>
          </a:xfrm>
          <a:custGeom>
            <a:avLst/>
            <a:gdLst/>
            <a:ahLst/>
            <a:cxnLst/>
            <a:rect l="l" t="t" r="r" b="b"/>
            <a:pathLst>
              <a:path w="19" h="1824" extrusionOk="0">
                <a:moveTo>
                  <a:pt x="19" y="0"/>
                </a:moveTo>
                <a:lnTo>
                  <a:pt x="0" y="37"/>
                </a:lnTo>
                <a:lnTo>
                  <a:pt x="0" y="1805"/>
                </a:lnTo>
                <a:lnTo>
                  <a:pt x="19" y="1824"/>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192867" y="2311296"/>
            <a:ext cx="2817" cy="264911"/>
          </a:xfrm>
          <a:custGeom>
            <a:avLst/>
            <a:gdLst/>
            <a:ahLst/>
            <a:cxnLst/>
            <a:rect l="l" t="t" r="r" b="b"/>
            <a:pathLst>
              <a:path w="20" h="1881" extrusionOk="0">
                <a:moveTo>
                  <a:pt x="19" y="0"/>
                </a:moveTo>
                <a:lnTo>
                  <a:pt x="1" y="19"/>
                </a:lnTo>
                <a:lnTo>
                  <a:pt x="1" y="1843"/>
                </a:lnTo>
                <a:lnTo>
                  <a:pt x="19" y="1880"/>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195543" y="2308620"/>
            <a:ext cx="5352" cy="270122"/>
          </a:xfrm>
          <a:custGeom>
            <a:avLst/>
            <a:gdLst/>
            <a:ahLst/>
            <a:cxnLst/>
            <a:rect l="l" t="t" r="r" b="b"/>
            <a:pathLst>
              <a:path w="38" h="1918" extrusionOk="0">
                <a:moveTo>
                  <a:pt x="37" y="1"/>
                </a:moveTo>
                <a:lnTo>
                  <a:pt x="0" y="19"/>
                </a:lnTo>
                <a:lnTo>
                  <a:pt x="0" y="1899"/>
                </a:lnTo>
                <a:lnTo>
                  <a:pt x="37" y="1918"/>
                </a:lnTo>
                <a:lnTo>
                  <a:pt x="37"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200754" y="2306085"/>
            <a:ext cx="2817" cy="275332"/>
          </a:xfrm>
          <a:custGeom>
            <a:avLst/>
            <a:gdLst/>
            <a:ahLst/>
            <a:cxnLst/>
            <a:rect l="l" t="t" r="r" b="b"/>
            <a:pathLst>
              <a:path w="20" h="1955" extrusionOk="0">
                <a:moveTo>
                  <a:pt x="19" y="0"/>
                </a:moveTo>
                <a:lnTo>
                  <a:pt x="0" y="19"/>
                </a:lnTo>
                <a:lnTo>
                  <a:pt x="0" y="1936"/>
                </a:lnTo>
                <a:lnTo>
                  <a:pt x="19" y="1954"/>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203430" y="2303410"/>
            <a:ext cx="2676" cy="280543"/>
          </a:xfrm>
          <a:custGeom>
            <a:avLst/>
            <a:gdLst/>
            <a:ahLst/>
            <a:cxnLst/>
            <a:rect l="l" t="t" r="r" b="b"/>
            <a:pathLst>
              <a:path w="19" h="1992" extrusionOk="0">
                <a:moveTo>
                  <a:pt x="19" y="1"/>
                </a:moveTo>
                <a:lnTo>
                  <a:pt x="0" y="19"/>
                </a:lnTo>
                <a:lnTo>
                  <a:pt x="0" y="1973"/>
                </a:lnTo>
                <a:lnTo>
                  <a:pt x="19" y="1992"/>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205965" y="2300734"/>
            <a:ext cx="2817" cy="285895"/>
          </a:xfrm>
          <a:custGeom>
            <a:avLst/>
            <a:gdLst/>
            <a:ahLst/>
            <a:cxnLst/>
            <a:rect l="l" t="t" r="r" b="b"/>
            <a:pathLst>
              <a:path w="20" h="2030" extrusionOk="0">
                <a:moveTo>
                  <a:pt x="19" y="1"/>
                </a:moveTo>
                <a:lnTo>
                  <a:pt x="1" y="20"/>
                </a:lnTo>
                <a:lnTo>
                  <a:pt x="1" y="2011"/>
                </a:lnTo>
                <a:lnTo>
                  <a:pt x="19" y="2030"/>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208640" y="2295523"/>
            <a:ext cx="2676" cy="293782"/>
          </a:xfrm>
          <a:custGeom>
            <a:avLst/>
            <a:gdLst/>
            <a:ahLst/>
            <a:cxnLst/>
            <a:rect l="l" t="t" r="r" b="b"/>
            <a:pathLst>
              <a:path w="19" h="2086" extrusionOk="0">
                <a:moveTo>
                  <a:pt x="19" y="1"/>
                </a:moveTo>
                <a:lnTo>
                  <a:pt x="0" y="38"/>
                </a:lnTo>
                <a:lnTo>
                  <a:pt x="0" y="2067"/>
                </a:lnTo>
                <a:lnTo>
                  <a:pt x="19" y="2085"/>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211175" y="2292988"/>
            <a:ext cx="2817" cy="301528"/>
          </a:xfrm>
          <a:custGeom>
            <a:avLst/>
            <a:gdLst/>
            <a:ahLst/>
            <a:cxnLst/>
            <a:rect l="l" t="t" r="r" b="b"/>
            <a:pathLst>
              <a:path w="20" h="2141" extrusionOk="0">
                <a:moveTo>
                  <a:pt x="20" y="0"/>
                </a:moveTo>
                <a:lnTo>
                  <a:pt x="1" y="19"/>
                </a:lnTo>
                <a:lnTo>
                  <a:pt x="1" y="2103"/>
                </a:lnTo>
                <a:lnTo>
                  <a:pt x="20" y="2140"/>
                </a:lnTo>
                <a:lnTo>
                  <a:pt x="2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219062" y="2287636"/>
            <a:ext cx="2817" cy="312090"/>
          </a:xfrm>
          <a:custGeom>
            <a:avLst/>
            <a:gdLst/>
            <a:ahLst/>
            <a:cxnLst/>
            <a:rect l="l" t="t" r="r" b="b"/>
            <a:pathLst>
              <a:path w="20" h="2216" extrusionOk="0">
                <a:moveTo>
                  <a:pt x="19" y="1"/>
                </a:moveTo>
                <a:lnTo>
                  <a:pt x="1" y="20"/>
                </a:lnTo>
                <a:lnTo>
                  <a:pt x="1" y="2197"/>
                </a:lnTo>
                <a:lnTo>
                  <a:pt x="19" y="2216"/>
                </a:lnTo>
                <a:lnTo>
                  <a:pt x="1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221738" y="2285101"/>
            <a:ext cx="2676" cy="317301"/>
          </a:xfrm>
          <a:custGeom>
            <a:avLst/>
            <a:gdLst/>
            <a:ahLst/>
            <a:cxnLst/>
            <a:rect l="l" t="t" r="r" b="b"/>
            <a:pathLst>
              <a:path w="19" h="2253" extrusionOk="0">
                <a:moveTo>
                  <a:pt x="19" y="0"/>
                </a:moveTo>
                <a:lnTo>
                  <a:pt x="0" y="19"/>
                </a:lnTo>
                <a:lnTo>
                  <a:pt x="0" y="2234"/>
                </a:lnTo>
                <a:lnTo>
                  <a:pt x="19" y="2252"/>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224273" y="2282425"/>
            <a:ext cx="2817" cy="322512"/>
          </a:xfrm>
          <a:custGeom>
            <a:avLst/>
            <a:gdLst/>
            <a:ahLst/>
            <a:cxnLst/>
            <a:rect l="l" t="t" r="r" b="b"/>
            <a:pathLst>
              <a:path w="20" h="2290" extrusionOk="0">
                <a:moveTo>
                  <a:pt x="20" y="1"/>
                </a:moveTo>
                <a:lnTo>
                  <a:pt x="1" y="19"/>
                </a:lnTo>
                <a:lnTo>
                  <a:pt x="1" y="2271"/>
                </a:lnTo>
                <a:lnTo>
                  <a:pt x="20" y="2290"/>
                </a:lnTo>
                <a:lnTo>
                  <a:pt x="2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226949" y="2279890"/>
            <a:ext cx="2817" cy="327723"/>
          </a:xfrm>
          <a:custGeom>
            <a:avLst/>
            <a:gdLst/>
            <a:ahLst/>
            <a:cxnLst/>
            <a:rect l="l" t="t" r="r" b="b"/>
            <a:pathLst>
              <a:path w="20" h="2327" extrusionOk="0">
                <a:moveTo>
                  <a:pt x="19" y="0"/>
                </a:moveTo>
                <a:lnTo>
                  <a:pt x="1" y="19"/>
                </a:lnTo>
                <a:lnTo>
                  <a:pt x="1" y="2308"/>
                </a:lnTo>
                <a:lnTo>
                  <a:pt x="19" y="2326"/>
                </a:lnTo>
                <a:lnTo>
                  <a:pt x="19" y="2308"/>
                </a:lnTo>
                <a:lnTo>
                  <a:pt x="19" y="19"/>
                </a:lnTo>
                <a:lnTo>
                  <a:pt x="19"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229625" y="2282425"/>
            <a:ext cx="2676" cy="322512"/>
          </a:xfrm>
          <a:custGeom>
            <a:avLst/>
            <a:gdLst/>
            <a:ahLst/>
            <a:cxnLst/>
            <a:rect l="l" t="t" r="r" b="b"/>
            <a:pathLst>
              <a:path w="19" h="2290" extrusionOk="0">
                <a:moveTo>
                  <a:pt x="0" y="1"/>
                </a:moveTo>
                <a:lnTo>
                  <a:pt x="0" y="2290"/>
                </a:lnTo>
                <a:lnTo>
                  <a:pt x="19" y="2271"/>
                </a:lnTo>
                <a:lnTo>
                  <a:pt x="19" y="19"/>
                </a:lnTo>
                <a:lnTo>
                  <a:pt x="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232160" y="2285101"/>
            <a:ext cx="5352" cy="317301"/>
          </a:xfrm>
          <a:custGeom>
            <a:avLst/>
            <a:gdLst/>
            <a:ahLst/>
            <a:cxnLst/>
            <a:rect l="l" t="t" r="r" b="b"/>
            <a:pathLst>
              <a:path w="38" h="2253" extrusionOk="0">
                <a:moveTo>
                  <a:pt x="1" y="0"/>
                </a:moveTo>
                <a:lnTo>
                  <a:pt x="1" y="2252"/>
                </a:lnTo>
                <a:lnTo>
                  <a:pt x="38" y="2234"/>
                </a:lnTo>
                <a:lnTo>
                  <a:pt x="38" y="19"/>
                </a:lnTo>
                <a:lnTo>
                  <a:pt x="1"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237511" y="2287636"/>
            <a:ext cx="2676" cy="312090"/>
          </a:xfrm>
          <a:custGeom>
            <a:avLst/>
            <a:gdLst/>
            <a:ahLst/>
            <a:cxnLst/>
            <a:rect l="l" t="t" r="r" b="b"/>
            <a:pathLst>
              <a:path w="19" h="2216" extrusionOk="0">
                <a:moveTo>
                  <a:pt x="0" y="1"/>
                </a:moveTo>
                <a:lnTo>
                  <a:pt x="0" y="2216"/>
                </a:lnTo>
                <a:lnTo>
                  <a:pt x="19" y="2197"/>
                </a:lnTo>
                <a:lnTo>
                  <a:pt x="19" y="20"/>
                </a:lnTo>
                <a:lnTo>
                  <a:pt x="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240046" y="2290312"/>
            <a:ext cx="2817" cy="306739"/>
          </a:xfrm>
          <a:custGeom>
            <a:avLst/>
            <a:gdLst/>
            <a:ahLst/>
            <a:cxnLst/>
            <a:rect l="l" t="t" r="r" b="b"/>
            <a:pathLst>
              <a:path w="20" h="2178" extrusionOk="0">
                <a:moveTo>
                  <a:pt x="1" y="1"/>
                </a:moveTo>
                <a:lnTo>
                  <a:pt x="1" y="2178"/>
                </a:lnTo>
                <a:lnTo>
                  <a:pt x="19" y="2159"/>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245257" y="2295523"/>
            <a:ext cx="2817" cy="293782"/>
          </a:xfrm>
          <a:custGeom>
            <a:avLst/>
            <a:gdLst/>
            <a:ahLst/>
            <a:cxnLst/>
            <a:rect l="l" t="t" r="r" b="b"/>
            <a:pathLst>
              <a:path w="20" h="2086" extrusionOk="0">
                <a:moveTo>
                  <a:pt x="1" y="1"/>
                </a:moveTo>
                <a:lnTo>
                  <a:pt x="1" y="2085"/>
                </a:lnTo>
                <a:lnTo>
                  <a:pt x="19" y="2067"/>
                </a:lnTo>
                <a:lnTo>
                  <a:pt x="19" y="38"/>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253144" y="2303410"/>
            <a:ext cx="2817" cy="280543"/>
          </a:xfrm>
          <a:custGeom>
            <a:avLst/>
            <a:gdLst/>
            <a:ahLst/>
            <a:cxnLst/>
            <a:rect l="l" t="t" r="r" b="b"/>
            <a:pathLst>
              <a:path w="20" h="1992" extrusionOk="0">
                <a:moveTo>
                  <a:pt x="1" y="1"/>
                </a:moveTo>
                <a:lnTo>
                  <a:pt x="1" y="1992"/>
                </a:lnTo>
                <a:lnTo>
                  <a:pt x="19" y="1973"/>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255820" y="2306085"/>
            <a:ext cx="2676" cy="275332"/>
          </a:xfrm>
          <a:custGeom>
            <a:avLst/>
            <a:gdLst/>
            <a:ahLst/>
            <a:cxnLst/>
            <a:rect l="l" t="t" r="r" b="b"/>
            <a:pathLst>
              <a:path w="19" h="1955" extrusionOk="0">
                <a:moveTo>
                  <a:pt x="0" y="0"/>
                </a:moveTo>
                <a:lnTo>
                  <a:pt x="0" y="1954"/>
                </a:lnTo>
                <a:lnTo>
                  <a:pt x="19" y="1936"/>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258355" y="2308620"/>
            <a:ext cx="2817" cy="270122"/>
          </a:xfrm>
          <a:custGeom>
            <a:avLst/>
            <a:gdLst/>
            <a:ahLst/>
            <a:cxnLst/>
            <a:rect l="l" t="t" r="r" b="b"/>
            <a:pathLst>
              <a:path w="20" h="1918" extrusionOk="0">
                <a:moveTo>
                  <a:pt x="1" y="1"/>
                </a:moveTo>
                <a:lnTo>
                  <a:pt x="1" y="1918"/>
                </a:lnTo>
                <a:lnTo>
                  <a:pt x="19" y="1899"/>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261031" y="2311296"/>
            <a:ext cx="2817" cy="264911"/>
          </a:xfrm>
          <a:custGeom>
            <a:avLst/>
            <a:gdLst/>
            <a:ahLst/>
            <a:cxnLst/>
            <a:rect l="l" t="t" r="r" b="b"/>
            <a:pathLst>
              <a:path w="20" h="1881" extrusionOk="0">
                <a:moveTo>
                  <a:pt x="0" y="0"/>
                </a:moveTo>
                <a:lnTo>
                  <a:pt x="0" y="1880"/>
                </a:lnTo>
                <a:lnTo>
                  <a:pt x="19" y="1843"/>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7263706" y="2313972"/>
            <a:ext cx="2676" cy="256883"/>
          </a:xfrm>
          <a:custGeom>
            <a:avLst/>
            <a:gdLst/>
            <a:ahLst/>
            <a:cxnLst/>
            <a:rect l="l" t="t" r="r" b="b"/>
            <a:pathLst>
              <a:path w="19" h="1824" extrusionOk="0">
                <a:moveTo>
                  <a:pt x="0" y="0"/>
                </a:moveTo>
                <a:lnTo>
                  <a:pt x="0" y="1824"/>
                </a:lnTo>
                <a:lnTo>
                  <a:pt x="19" y="1805"/>
                </a:lnTo>
                <a:lnTo>
                  <a:pt x="19" y="37"/>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266241" y="2319183"/>
            <a:ext cx="5352" cy="249137"/>
          </a:xfrm>
          <a:custGeom>
            <a:avLst/>
            <a:gdLst/>
            <a:ahLst/>
            <a:cxnLst/>
            <a:rect l="l" t="t" r="r" b="b"/>
            <a:pathLst>
              <a:path w="38" h="1769" extrusionOk="0">
                <a:moveTo>
                  <a:pt x="1" y="0"/>
                </a:moveTo>
                <a:lnTo>
                  <a:pt x="1" y="1768"/>
                </a:lnTo>
                <a:lnTo>
                  <a:pt x="38" y="1750"/>
                </a:lnTo>
                <a:lnTo>
                  <a:pt x="38" y="19"/>
                </a:lnTo>
                <a:lnTo>
                  <a:pt x="1"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271452" y="2321718"/>
            <a:ext cx="2817" cy="243926"/>
          </a:xfrm>
          <a:custGeom>
            <a:avLst/>
            <a:gdLst/>
            <a:ahLst/>
            <a:cxnLst/>
            <a:rect l="l" t="t" r="r" b="b"/>
            <a:pathLst>
              <a:path w="20" h="1732" extrusionOk="0">
                <a:moveTo>
                  <a:pt x="1" y="1"/>
                </a:moveTo>
                <a:lnTo>
                  <a:pt x="1" y="1732"/>
                </a:lnTo>
                <a:lnTo>
                  <a:pt x="20" y="1713"/>
                </a:lnTo>
                <a:lnTo>
                  <a:pt x="20"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274128" y="2324394"/>
            <a:ext cx="2817" cy="238715"/>
          </a:xfrm>
          <a:custGeom>
            <a:avLst/>
            <a:gdLst/>
            <a:ahLst/>
            <a:cxnLst/>
            <a:rect l="l" t="t" r="r" b="b"/>
            <a:pathLst>
              <a:path w="20" h="1695" extrusionOk="0">
                <a:moveTo>
                  <a:pt x="1" y="0"/>
                </a:moveTo>
                <a:lnTo>
                  <a:pt x="1" y="1694"/>
                </a:lnTo>
                <a:lnTo>
                  <a:pt x="19" y="1675"/>
                </a:lnTo>
                <a:lnTo>
                  <a:pt x="19" y="19"/>
                </a:lnTo>
                <a:lnTo>
                  <a:pt x="1"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276804" y="2327070"/>
            <a:ext cx="2676" cy="233364"/>
          </a:xfrm>
          <a:custGeom>
            <a:avLst/>
            <a:gdLst/>
            <a:ahLst/>
            <a:cxnLst/>
            <a:rect l="l" t="t" r="r" b="b"/>
            <a:pathLst>
              <a:path w="19" h="1657" extrusionOk="0">
                <a:moveTo>
                  <a:pt x="0" y="0"/>
                </a:moveTo>
                <a:lnTo>
                  <a:pt x="0" y="1656"/>
                </a:lnTo>
                <a:lnTo>
                  <a:pt x="19" y="1638"/>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7279339" y="2329605"/>
            <a:ext cx="2817" cy="228153"/>
          </a:xfrm>
          <a:custGeom>
            <a:avLst/>
            <a:gdLst/>
            <a:ahLst/>
            <a:cxnLst/>
            <a:rect l="l" t="t" r="r" b="b"/>
            <a:pathLst>
              <a:path w="20" h="1620" extrusionOk="0">
                <a:moveTo>
                  <a:pt x="1" y="1"/>
                </a:moveTo>
                <a:lnTo>
                  <a:pt x="1" y="1620"/>
                </a:lnTo>
                <a:lnTo>
                  <a:pt x="19" y="1583"/>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284550" y="2337491"/>
            <a:ext cx="5493" cy="212379"/>
          </a:xfrm>
          <a:custGeom>
            <a:avLst/>
            <a:gdLst/>
            <a:ahLst/>
            <a:cxnLst/>
            <a:rect l="l" t="t" r="r" b="b"/>
            <a:pathLst>
              <a:path w="39" h="1508" extrusionOk="0">
                <a:moveTo>
                  <a:pt x="1" y="1"/>
                </a:moveTo>
                <a:lnTo>
                  <a:pt x="1" y="1508"/>
                </a:lnTo>
                <a:lnTo>
                  <a:pt x="38" y="1489"/>
                </a:lnTo>
                <a:lnTo>
                  <a:pt x="38"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289902" y="2340167"/>
            <a:ext cx="2676" cy="207168"/>
          </a:xfrm>
          <a:custGeom>
            <a:avLst/>
            <a:gdLst/>
            <a:ahLst/>
            <a:cxnLst/>
            <a:rect l="l" t="t" r="r" b="b"/>
            <a:pathLst>
              <a:path w="19" h="1471" extrusionOk="0">
                <a:moveTo>
                  <a:pt x="0" y="0"/>
                </a:moveTo>
                <a:lnTo>
                  <a:pt x="0" y="1470"/>
                </a:lnTo>
                <a:lnTo>
                  <a:pt x="19" y="1452"/>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292437" y="2342702"/>
            <a:ext cx="2817" cy="201957"/>
          </a:xfrm>
          <a:custGeom>
            <a:avLst/>
            <a:gdLst/>
            <a:ahLst/>
            <a:cxnLst/>
            <a:rect l="l" t="t" r="r" b="b"/>
            <a:pathLst>
              <a:path w="20" h="1434" extrusionOk="0">
                <a:moveTo>
                  <a:pt x="1" y="1"/>
                </a:moveTo>
                <a:lnTo>
                  <a:pt x="1" y="1434"/>
                </a:lnTo>
                <a:lnTo>
                  <a:pt x="19" y="1415"/>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295112" y="2345378"/>
            <a:ext cx="2817" cy="196746"/>
          </a:xfrm>
          <a:custGeom>
            <a:avLst/>
            <a:gdLst/>
            <a:ahLst/>
            <a:cxnLst/>
            <a:rect l="l" t="t" r="r" b="b"/>
            <a:pathLst>
              <a:path w="20" h="1397" extrusionOk="0">
                <a:moveTo>
                  <a:pt x="0" y="0"/>
                </a:moveTo>
                <a:lnTo>
                  <a:pt x="0" y="1396"/>
                </a:lnTo>
                <a:lnTo>
                  <a:pt x="19" y="1378"/>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297788" y="2347913"/>
            <a:ext cx="2676" cy="191536"/>
          </a:xfrm>
          <a:custGeom>
            <a:avLst/>
            <a:gdLst/>
            <a:ahLst/>
            <a:cxnLst/>
            <a:rect l="l" t="t" r="r" b="b"/>
            <a:pathLst>
              <a:path w="19" h="1360" extrusionOk="0">
                <a:moveTo>
                  <a:pt x="0" y="1"/>
                </a:moveTo>
                <a:lnTo>
                  <a:pt x="0" y="1360"/>
                </a:lnTo>
                <a:lnTo>
                  <a:pt x="19" y="1322"/>
                </a:lnTo>
                <a:lnTo>
                  <a:pt x="19" y="20"/>
                </a:lnTo>
                <a:lnTo>
                  <a:pt x="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300323" y="2350589"/>
            <a:ext cx="2817" cy="183649"/>
          </a:xfrm>
          <a:custGeom>
            <a:avLst/>
            <a:gdLst/>
            <a:ahLst/>
            <a:cxnLst/>
            <a:rect l="l" t="t" r="r" b="b"/>
            <a:pathLst>
              <a:path w="20" h="1304" extrusionOk="0">
                <a:moveTo>
                  <a:pt x="1" y="1"/>
                </a:moveTo>
                <a:lnTo>
                  <a:pt x="1" y="1303"/>
                </a:lnTo>
                <a:lnTo>
                  <a:pt x="19" y="1285"/>
                </a:lnTo>
                <a:lnTo>
                  <a:pt x="19" y="38"/>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7302999" y="2355800"/>
            <a:ext cx="5352" cy="175762"/>
          </a:xfrm>
          <a:custGeom>
            <a:avLst/>
            <a:gdLst/>
            <a:ahLst/>
            <a:cxnLst/>
            <a:rect l="l" t="t" r="r" b="b"/>
            <a:pathLst>
              <a:path w="38" h="1248" extrusionOk="0">
                <a:moveTo>
                  <a:pt x="0" y="1"/>
                </a:moveTo>
                <a:lnTo>
                  <a:pt x="0" y="1248"/>
                </a:lnTo>
                <a:lnTo>
                  <a:pt x="37" y="1229"/>
                </a:lnTo>
                <a:lnTo>
                  <a:pt x="37" y="19"/>
                </a:lnTo>
                <a:lnTo>
                  <a:pt x="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7308210" y="2358475"/>
            <a:ext cx="2817" cy="170551"/>
          </a:xfrm>
          <a:custGeom>
            <a:avLst/>
            <a:gdLst/>
            <a:ahLst/>
            <a:cxnLst/>
            <a:rect l="l" t="t" r="r" b="b"/>
            <a:pathLst>
              <a:path w="20" h="1211" extrusionOk="0">
                <a:moveTo>
                  <a:pt x="0" y="0"/>
                </a:moveTo>
                <a:lnTo>
                  <a:pt x="0" y="1210"/>
                </a:lnTo>
                <a:lnTo>
                  <a:pt x="19" y="1192"/>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7310886" y="2361151"/>
            <a:ext cx="2676" cy="165199"/>
          </a:xfrm>
          <a:custGeom>
            <a:avLst/>
            <a:gdLst/>
            <a:ahLst/>
            <a:cxnLst/>
            <a:rect l="l" t="t" r="r" b="b"/>
            <a:pathLst>
              <a:path w="19" h="1173" extrusionOk="0">
                <a:moveTo>
                  <a:pt x="0" y="0"/>
                </a:moveTo>
                <a:lnTo>
                  <a:pt x="0" y="1173"/>
                </a:lnTo>
                <a:lnTo>
                  <a:pt x="19" y="1154"/>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7313421" y="2363686"/>
            <a:ext cx="2817" cy="159989"/>
          </a:xfrm>
          <a:custGeom>
            <a:avLst/>
            <a:gdLst/>
            <a:ahLst/>
            <a:cxnLst/>
            <a:rect l="l" t="t" r="r" b="b"/>
            <a:pathLst>
              <a:path w="20" h="1136" extrusionOk="0">
                <a:moveTo>
                  <a:pt x="1" y="1"/>
                </a:moveTo>
                <a:lnTo>
                  <a:pt x="1" y="1136"/>
                </a:lnTo>
                <a:lnTo>
                  <a:pt x="19" y="1117"/>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7316097" y="2366362"/>
            <a:ext cx="2676" cy="154778"/>
          </a:xfrm>
          <a:custGeom>
            <a:avLst/>
            <a:gdLst/>
            <a:ahLst/>
            <a:cxnLst/>
            <a:rect l="l" t="t" r="r" b="b"/>
            <a:pathLst>
              <a:path w="19" h="1099" extrusionOk="0">
                <a:moveTo>
                  <a:pt x="0" y="0"/>
                </a:moveTo>
                <a:lnTo>
                  <a:pt x="0" y="1098"/>
                </a:lnTo>
                <a:lnTo>
                  <a:pt x="19" y="1061"/>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318632" y="2368897"/>
            <a:ext cx="2817" cy="147032"/>
          </a:xfrm>
          <a:custGeom>
            <a:avLst/>
            <a:gdLst/>
            <a:ahLst/>
            <a:cxnLst/>
            <a:rect l="l" t="t" r="r" b="b"/>
            <a:pathLst>
              <a:path w="20" h="1044" extrusionOk="0">
                <a:moveTo>
                  <a:pt x="1" y="1"/>
                </a:moveTo>
                <a:lnTo>
                  <a:pt x="1" y="1043"/>
                </a:lnTo>
                <a:lnTo>
                  <a:pt x="20" y="1024"/>
                </a:lnTo>
                <a:lnTo>
                  <a:pt x="20" y="38"/>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7321308" y="2374249"/>
            <a:ext cx="5352" cy="139004"/>
          </a:xfrm>
          <a:custGeom>
            <a:avLst/>
            <a:gdLst/>
            <a:ahLst/>
            <a:cxnLst/>
            <a:rect l="l" t="t" r="r" b="b"/>
            <a:pathLst>
              <a:path w="38" h="987" extrusionOk="0">
                <a:moveTo>
                  <a:pt x="1" y="0"/>
                </a:moveTo>
                <a:lnTo>
                  <a:pt x="1" y="986"/>
                </a:lnTo>
                <a:lnTo>
                  <a:pt x="38" y="968"/>
                </a:lnTo>
                <a:lnTo>
                  <a:pt x="38" y="19"/>
                </a:lnTo>
                <a:lnTo>
                  <a:pt x="1"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7326518" y="2376784"/>
            <a:ext cx="2817" cy="133793"/>
          </a:xfrm>
          <a:custGeom>
            <a:avLst/>
            <a:gdLst/>
            <a:ahLst/>
            <a:cxnLst/>
            <a:rect l="l" t="t" r="r" b="b"/>
            <a:pathLst>
              <a:path w="20" h="950" extrusionOk="0">
                <a:moveTo>
                  <a:pt x="1" y="1"/>
                </a:moveTo>
                <a:lnTo>
                  <a:pt x="1" y="950"/>
                </a:lnTo>
                <a:lnTo>
                  <a:pt x="19" y="931"/>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329194" y="2379460"/>
            <a:ext cx="2676" cy="128582"/>
          </a:xfrm>
          <a:custGeom>
            <a:avLst/>
            <a:gdLst/>
            <a:ahLst/>
            <a:cxnLst/>
            <a:rect l="l" t="t" r="r" b="b"/>
            <a:pathLst>
              <a:path w="19" h="913" extrusionOk="0">
                <a:moveTo>
                  <a:pt x="0" y="0"/>
                </a:moveTo>
                <a:lnTo>
                  <a:pt x="0" y="912"/>
                </a:lnTo>
                <a:lnTo>
                  <a:pt x="19" y="894"/>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7331729" y="2381995"/>
            <a:ext cx="2817" cy="123371"/>
          </a:xfrm>
          <a:custGeom>
            <a:avLst/>
            <a:gdLst/>
            <a:ahLst/>
            <a:cxnLst/>
            <a:rect l="l" t="t" r="r" b="b"/>
            <a:pathLst>
              <a:path w="20" h="876" extrusionOk="0">
                <a:moveTo>
                  <a:pt x="1" y="1"/>
                </a:moveTo>
                <a:lnTo>
                  <a:pt x="1" y="876"/>
                </a:lnTo>
                <a:lnTo>
                  <a:pt x="20" y="857"/>
                </a:lnTo>
                <a:lnTo>
                  <a:pt x="20" y="20"/>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7334405" y="2384671"/>
            <a:ext cx="2817" cy="118020"/>
          </a:xfrm>
          <a:custGeom>
            <a:avLst/>
            <a:gdLst/>
            <a:ahLst/>
            <a:cxnLst/>
            <a:rect l="l" t="t" r="r" b="b"/>
            <a:pathLst>
              <a:path w="20" h="838" extrusionOk="0">
                <a:moveTo>
                  <a:pt x="1" y="1"/>
                </a:moveTo>
                <a:lnTo>
                  <a:pt x="1" y="838"/>
                </a:lnTo>
                <a:lnTo>
                  <a:pt x="19" y="801"/>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7337081" y="2387346"/>
            <a:ext cx="2676" cy="110133"/>
          </a:xfrm>
          <a:custGeom>
            <a:avLst/>
            <a:gdLst/>
            <a:ahLst/>
            <a:cxnLst/>
            <a:rect l="l" t="t" r="r" b="b"/>
            <a:pathLst>
              <a:path w="19" h="782" extrusionOk="0">
                <a:moveTo>
                  <a:pt x="0" y="0"/>
                </a:moveTo>
                <a:lnTo>
                  <a:pt x="0" y="782"/>
                </a:lnTo>
                <a:lnTo>
                  <a:pt x="19" y="763"/>
                </a:lnTo>
                <a:lnTo>
                  <a:pt x="19" y="37"/>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7339616" y="2392557"/>
            <a:ext cx="5493" cy="102387"/>
          </a:xfrm>
          <a:custGeom>
            <a:avLst/>
            <a:gdLst/>
            <a:ahLst/>
            <a:cxnLst/>
            <a:rect l="l" t="t" r="r" b="b"/>
            <a:pathLst>
              <a:path w="39" h="727" extrusionOk="0">
                <a:moveTo>
                  <a:pt x="1" y="0"/>
                </a:moveTo>
                <a:lnTo>
                  <a:pt x="1" y="726"/>
                </a:lnTo>
                <a:lnTo>
                  <a:pt x="38" y="708"/>
                </a:lnTo>
                <a:lnTo>
                  <a:pt x="38" y="19"/>
                </a:lnTo>
                <a:lnTo>
                  <a:pt x="1"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7344968" y="2395092"/>
            <a:ext cx="2676" cy="97176"/>
          </a:xfrm>
          <a:custGeom>
            <a:avLst/>
            <a:gdLst/>
            <a:ahLst/>
            <a:cxnLst/>
            <a:rect l="l" t="t" r="r" b="b"/>
            <a:pathLst>
              <a:path w="19" h="690" extrusionOk="0">
                <a:moveTo>
                  <a:pt x="0" y="1"/>
                </a:moveTo>
                <a:lnTo>
                  <a:pt x="0" y="690"/>
                </a:lnTo>
                <a:lnTo>
                  <a:pt x="19" y="671"/>
                </a:lnTo>
                <a:lnTo>
                  <a:pt x="19" y="20"/>
                </a:lnTo>
                <a:lnTo>
                  <a:pt x="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347503" y="2397768"/>
            <a:ext cx="2817" cy="91824"/>
          </a:xfrm>
          <a:custGeom>
            <a:avLst/>
            <a:gdLst/>
            <a:ahLst/>
            <a:cxnLst/>
            <a:rect l="l" t="t" r="r" b="b"/>
            <a:pathLst>
              <a:path w="20" h="652" extrusionOk="0">
                <a:moveTo>
                  <a:pt x="1" y="1"/>
                </a:moveTo>
                <a:lnTo>
                  <a:pt x="1" y="652"/>
                </a:lnTo>
                <a:lnTo>
                  <a:pt x="19" y="633"/>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7350178" y="2400444"/>
            <a:ext cx="2676" cy="86614"/>
          </a:xfrm>
          <a:custGeom>
            <a:avLst/>
            <a:gdLst/>
            <a:ahLst/>
            <a:cxnLst/>
            <a:rect l="l" t="t" r="r" b="b"/>
            <a:pathLst>
              <a:path w="19" h="615" extrusionOk="0">
                <a:moveTo>
                  <a:pt x="0" y="0"/>
                </a:moveTo>
                <a:lnTo>
                  <a:pt x="0" y="614"/>
                </a:lnTo>
                <a:lnTo>
                  <a:pt x="19" y="596"/>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352713" y="2402979"/>
            <a:ext cx="2817" cy="81403"/>
          </a:xfrm>
          <a:custGeom>
            <a:avLst/>
            <a:gdLst/>
            <a:ahLst/>
            <a:cxnLst/>
            <a:rect l="l" t="t" r="r" b="b"/>
            <a:pathLst>
              <a:path w="20" h="578" extrusionOk="0">
                <a:moveTo>
                  <a:pt x="1" y="1"/>
                </a:moveTo>
                <a:lnTo>
                  <a:pt x="1" y="578"/>
                </a:lnTo>
                <a:lnTo>
                  <a:pt x="19" y="541"/>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7355389" y="2405655"/>
            <a:ext cx="2817" cy="73516"/>
          </a:xfrm>
          <a:custGeom>
            <a:avLst/>
            <a:gdLst/>
            <a:ahLst/>
            <a:cxnLst/>
            <a:rect l="l" t="t" r="r" b="b"/>
            <a:pathLst>
              <a:path w="20" h="522" extrusionOk="0">
                <a:moveTo>
                  <a:pt x="0" y="0"/>
                </a:moveTo>
                <a:lnTo>
                  <a:pt x="0" y="522"/>
                </a:lnTo>
                <a:lnTo>
                  <a:pt x="19" y="503"/>
                </a:lnTo>
                <a:lnTo>
                  <a:pt x="19" y="38"/>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7358065" y="2410866"/>
            <a:ext cx="5352" cy="65629"/>
          </a:xfrm>
          <a:custGeom>
            <a:avLst/>
            <a:gdLst/>
            <a:ahLst/>
            <a:cxnLst/>
            <a:rect l="l" t="t" r="r" b="b"/>
            <a:pathLst>
              <a:path w="38" h="466" extrusionOk="0">
                <a:moveTo>
                  <a:pt x="0" y="1"/>
                </a:moveTo>
                <a:lnTo>
                  <a:pt x="0" y="466"/>
                </a:lnTo>
                <a:lnTo>
                  <a:pt x="37" y="447"/>
                </a:lnTo>
                <a:lnTo>
                  <a:pt x="37" y="19"/>
                </a:lnTo>
                <a:lnTo>
                  <a:pt x="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7363276" y="2413541"/>
            <a:ext cx="2676" cy="60418"/>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365811" y="2416076"/>
            <a:ext cx="2817" cy="55207"/>
          </a:xfrm>
          <a:custGeom>
            <a:avLst/>
            <a:gdLst/>
            <a:ahLst/>
            <a:cxnLst/>
            <a:rect l="l" t="t" r="r" b="b"/>
            <a:pathLst>
              <a:path w="20" h="392" extrusionOk="0">
                <a:moveTo>
                  <a:pt x="1" y="1"/>
                </a:moveTo>
                <a:lnTo>
                  <a:pt x="1" y="392"/>
                </a:lnTo>
                <a:lnTo>
                  <a:pt x="20" y="373"/>
                </a:lnTo>
                <a:lnTo>
                  <a:pt x="20"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368487" y="2418752"/>
            <a:ext cx="2817" cy="49996"/>
          </a:xfrm>
          <a:custGeom>
            <a:avLst/>
            <a:gdLst/>
            <a:ahLst/>
            <a:cxnLst/>
            <a:rect l="l" t="t" r="r" b="b"/>
            <a:pathLst>
              <a:path w="20" h="355" extrusionOk="0">
                <a:moveTo>
                  <a:pt x="1" y="0"/>
                </a:moveTo>
                <a:lnTo>
                  <a:pt x="1" y="354"/>
                </a:lnTo>
                <a:lnTo>
                  <a:pt x="19" y="335"/>
                </a:lnTo>
                <a:lnTo>
                  <a:pt x="19" y="19"/>
                </a:lnTo>
                <a:lnTo>
                  <a:pt x="1"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371163" y="2421428"/>
            <a:ext cx="2676" cy="44645"/>
          </a:xfrm>
          <a:custGeom>
            <a:avLst/>
            <a:gdLst/>
            <a:ahLst/>
            <a:cxnLst/>
            <a:rect l="l" t="t" r="r" b="b"/>
            <a:pathLst>
              <a:path w="19" h="317" extrusionOk="0">
                <a:moveTo>
                  <a:pt x="0" y="0"/>
                </a:moveTo>
                <a:lnTo>
                  <a:pt x="0" y="316"/>
                </a:lnTo>
                <a:lnTo>
                  <a:pt x="19" y="279"/>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7373698" y="2423963"/>
            <a:ext cx="2817" cy="36899"/>
          </a:xfrm>
          <a:custGeom>
            <a:avLst/>
            <a:gdLst/>
            <a:ahLst/>
            <a:cxnLst/>
            <a:rect l="l" t="t" r="r" b="b"/>
            <a:pathLst>
              <a:path w="20" h="262" extrusionOk="0">
                <a:moveTo>
                  <a:pt x="1" y="1"/>
                </a:moveTo>
                <a:lnTo>
                  <a:pt x="1" y="261"/>
                </a:lnTo>
                <a:lnTo>
                  <a:pt x="19" y="243"/>
                </a:lnTo>
                <a:lnTo>
                  <a:pt x="19" y="38"/>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376374" y="2429174"/>
            <a:ext cx="5352" cy="29012"/>
          </a:xfrm>
          <a:custGeom>
            <a:avLst/>
            <a:gdLst/>
            <a:ahLst/>
            <a:cxnLst/>
            <a:rect l="l" t="t" r="r" b="b"/>
            <a:pathLst>
              <a:path w="38" h="206" extrusionOk="0">
                <a:moveTo>
                  <a:pt x="0" y="1"/>
                </a:moveTo>
                <a:lnTo>
                  <a:pt x="0" y="206"/>
                </a:lnTo>
                <a:lnTo>
                  <a:pt x="38" y="187"/>
                </a:lnTo>
                <a:lnTo>
                  <a:pt x="38" y="20"/>
                </a:lnTo>
                <a:lnTo>
                  <a:pt x="0"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7381584" y="2431850"/>
            <a:ext cx="2817" cy="23801"/>
          </a:xfrm>
          <a:custGeom>
            <a:avLst/>
            <a:gdLst/>
            <a:ahLst/>
            <a:cxnLst/>
            <a:rect l="l" t="t" r="r" b="b"/>
            <a:pathLst>
              <a:path w="20" h="169" extrusionOk="0">
                <a:moveTo>
                  <a:pt x="1" y="1"/>
                </a:moveTo>
                <a:lnTo>
                  <a:pt x="1" y="168"/>
                </a:lnTo>
                <a:lnTo>
                  <a:pt x="19" y="149"/>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7384260" y="2434526"/>
            <a:ext cx="2676" cy="18449"/>
          </a:xfrm>
          <a:custGeom>
            <a:avLst/>
            <a:gdLst/>
            <a:ahLst/>
            <a:cxnLst/>
            <a:rect l="l" t="t" r="r" b="b"/>
            <a:pathLst>
              <a:path w="19" h="131" extrusionOk="0">
                <a:moveTo>
                  <a:pt x="0" y="0"/>
                </a:moveTo>
                <a:lnTo>
                  <a:pt x="0" y="130"/>
                </a:lnTo>
                <a:lnTo>
                  <a:pt x="19" y="112"/>
                </a:lnTo>
                <a:lnTo>
                  <a:pt x="19" y="19"/>
                </a:lnTo>
                <a:lnTo>
                  <a:pt x="0"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7386795" y="2437061"/>
            <a:ext cx="2817" cy="13238"/>
          </a:xfrm>
          <a:custGeom>
            <a:avLst/>
            <a:gdLst/>
            <a:ahLst/>
            <a:cxnLst/>
            <a:rect l="l" t="t" r="r" b="b"/>
            <a:pathLst>
              <a:path w="20" h="94" extrusionOk="0">
                <a:moveTo>
                  <a:pt x="1" y="1"/>
                </a:moveTo>
                <a:lnTo>
                  <a:pt x="1" y="94"/>
                </a:lnTo>
                <a:lnTo>
                  <a:pt x="19" y="75"/>
                </a:lnTo>
                <a:lnTo>
                  <a:pt x="19" y="19"/>
                </a:lnTo>
                <a:lnTo>
                  <a:pt x="1"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 name="Google Shape;101;p2"/>
          <p:cNvGrpSpPr/>
          <p:nvPr/>
        </p:nvGrpSpPr>
        <p:grpSpPr>
          <a:xfrm>
            <a:off x="6928127" y="-153501"/>
            <a:ext cx="2872292" cy="2378232"/>
            <a:chOff x="2210400" y="2558550"/>
            <a:chExt cx="971025" cy="804000"/>
          </a:xfrm>
        </p:grpSpPr>
        <p:sp>
          <p:nvSpPr>
            <p:cNvPr id="102" name="Google Shape;102;p2"/>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10;p2"/>
          <p:cNvGrpSpPr/>
          <p:nvPr/>
        </p:nvGrpSpPr>
        <p:grpSpPr>
          <a:xfrm>
            <a:off x="6759101" y="683981"/>
            <a:ext cx="849356" cy="703259"/>
            <a:chOff x="2210400" y="2558550"/>
            <a:chExt cx="971025" cy="804000"/>
          </a:xfrm>
        </p:grpSpPr>
        <p:sp>
          <p:nvSpPr>
            <p:cNvPr id="111" name="Google Shape;111;p2"/>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2"/>
          <p:cNvGrpSpPr/>
          <p:nvPr/>
        </p:nvGrpSpPr>
        <p:grpSpPr>
          <a:xfrm>
            <a:off x="5981081" y="902566"/>
            <a:ext cx="849275" cy="848250"/>
            <a:chOff x="2651171" y="2397773"/>
            <a:chExt cx="2099568" cy="2097033"/>
          </a:xfrm>
        </p:grpSpPr>
        <p:sp>
          <p:nvSpPr>
            <p:cNvPr id="120" name="Google Shape;120;p2"/>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2"/>
          <p:cNvGrpSpPr/>
          <p:nvPr/>
        </p:nvGrpSpPr>
        <p:grpSpPr>
          <a:xfrm>
            <a:off x="8388278" y="3692803"/>
            <a:ext cx="1067211" cy="1065922"/>
            <a:chOff x="2651171" y="2397773"/>
            <a:chExt cx="2099568" cy="2097033"/>
          </a:xfrm>
        </p:grpSpPr>
        <p:sp>
          <p:nvSpPr>
            <p:cNvPr id="123" name="Google Shape;123;p2"/>
            <p:cNvSpPr/>
            <p:nvPr/>
          </p:nvSpPr>
          <p:spPr>
            <a:xfrm>
              <a:off x="2682577" y="2429319"/>
              <a:ext cx="2036756" cy="2036615"/>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2"/>
          <p:cNvGrpSpPr/>
          <p:nvPr/>
        </p:nvGrpSpPr>
        <p:grpSpPr>
          <a:xfrm>
            <a:off x="5134360" y="1145509"/>
            <a:ext cx="4779359" cy="3901002"/>
            <a:chOff x="2556818" y="232872"/>
            <a:chExt cx="6486643" cy="5294519"/>
          </a:xfrm>
        </p:grpSpPr>
        <p:sp>
          <p:nvSpPr>
            <p:cNvPr id="127" name="Google Shape;127;p2"/>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2556818" y="3784276"/>
              <a:ext cx="1743115" cy="1743115"/>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10"/>
        <p:cNvGrpSpPr/>
        <p:nvPr/>
      </p:nvGrpSpPr>
      <p:grpSpPr>
        <a:xfrm>
          <a:off x="0" y="0"/>
          <a:ext cx="0" cy="0"/>
          <a:chOff x="0" y="0"/>
          <a:chExt cx="0" cy="0"/>
        </a:xfrm>
      </p:grpSpPr>
      <p:grpSp>
        <p:nvGrpSpPr>
          <p:cNvPr id="1011" name="Google Shape;1011;p11"/>
          <p:cNvGrpSpPr/>
          <p:nvPr/>
        </p:nvGrpSpPr>
        <p:grpSpPr>
          <a:xfrm flipH="1">
            <a:off x="-275840" y="688309"/>
            <a:ext cx="4030417" cy="3337154"/>
            <a:chOff x="3573297" y="232872"/>
            <a:chExt cx="5470164" cy="4529254"/>
          </a:xfrm>
        </p:grpSpPr>
        <p:sp>
          <p:nvSpPr>
            <p:cNvPr id="1012" name="Google Shape;1012;p11"/>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1"/>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1"/>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1"/>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1"/>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1"/>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1"/>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1"/>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11"/>
          <p:cNvGrpSpPr/>
          <p:nvPr/>
        </p:nvGrpSpPr>
        <p:grpSpPr>
          <a:xfrm flipH="1">
            <a:off x="-162540" y="-610701"/>
            <a:ext cx="2872292" cy="2378232"/>
            <a:chOff x="2210400" y="2558550"/>
            <a:chExt cx="971025" cy="804000"/>
          </a:xfrm>
        </p:grpSpPr>
        <p:sp>
          <p:nvSpPr>
            <p:cNvPr id="1021" name="Google Shape;1021;p11"/>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1"/>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1"/>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1"/>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1"/>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1"/>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1"/>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1"/>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11"/>
          <p:cNvSpPr/>
          <p:nvPr/>
        </p:nvSpPr>
        <p:spPr>
          <a:xfrm flipH="1">
            <a:off x="-59962" y="2804859"/>
            <a:ext cx="1284330" cy="1284330"/>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 name="Google Shape;1030;p11"/>
          <p:cNvGrpSpPr/>
          <p:nvPr/>
        </p:nvGrpSpPr>
        <p:grpSpPr>
          <a:xfrm>
            <a:off x="5984694" y="-558274"/>
            <a:ext cx="3525470" cy="2917646"/>
            <a:chOff x="5440750" y="1669400"/>
            <a:chExt cx="971525" cy="804025"/>
          </a:xfrm>
        </p:grpSpPr>
        <p:sp>
          <p:nvSpPr>
            <p:cNvPr id="1031" name="Google Shape;1031;p11"/>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1"/>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1"/>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1"/>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1"/>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1"/>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1"/>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1"/>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1"/>
            <p:cNvSpPr/>
            <p:nvPr/>
          </p:nvSpPr>
          <p:spPr>
            <a:xfrm>
              <a:off x="6140976" y="230127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1"/>
            <p:cNvSpPr/>
            <p:nvPr/>
          </p:nvSpPr>
          <p:spPr>
            <a:xfrm>
              <a:off x="6135401" y="2295919"/>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1"/>
            <p:cNvSpPr/>
            <p:nvPr/>
          </p:nvSpPr>
          <p:spPr>
            <a:xfrm>
              <a:off x="6163776" y="2324294"/>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11"/>
          <p:cNvGrpSpPr/>
          <p:nvPr/>
        </p:nvGrpSpPr>
        <p:grpSpPr>
          <a:xfrm rot="10800000">
            <a:off x="6888722" y="2718139"/>
            <a:ext cx="2872292" cy="2378232"/>
            <a:chOff x="2210400" y="2558550"/>
            <a:chExt cx="971025" cy="804000"/>
          </a:xfrm>
        </p:grpSpPr>
        <p:sp>
          <p:nvSpPr>
            <p:cNvPr id="1043" name="Google Shape;1043;p11"/>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1"/>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1"/>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1"/>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1"/>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1"/>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1"/>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1"/>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 name="Google Shape;1051;p11"/>
          <p:cNvSpPr/>
          <p:nvPr/>
        </p:nvSpPr>
        <p:spPr>
          <a:xfrm rot="10800000">
            <a:off x="6793483" y="3087230"/>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1"/>
          <p:cNvSpPr txBox="1">
            <a:spLocks noGrp="1"/>
          </p:cNvSpPr>
          <p:nvPr>
            <p:ph type="title" hasCustomPrompt="1"/>
          </p:nvPr>
        </p:nvSpPr>
        <p:spPr>
          <a:xfrm>
            <a:off x="1750325" y="1478650"/>
            <a:ext cx="5848500" cy="16125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2000"/>
              <a:buNone/>
              <a:defRPr sz="9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53" name="Google Shape;1053;p11"/>
          <p:cNvSpPr txBox="1">
            <a:spLocks noGrp="1"/>
          </p:cNvSpPr>
          <p:nvPr>
            <p:ph type="body" idx="1"/>
          </p:nvPr>
        </p:nvSpPr>
        <p:spPr>
          <a:xfrm>
            <a:off x="1751539" y="3243000"/>
            <a:ext cx="5848500" cy="491100"/>
          </a:xfrm>
          <a:prstGeom prst="rect">
            <a:avLst/>
          </a:prstGeom>
          <a:solidFill>
            <a:schemeClr val="accent1"/>
          </a:solidFill>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600" b="1">
                <a:solidFill>
                  <a:schemeClr val="dk1"/>
                </a:solidFill>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5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55"/>
        <p:cNvGrpSpPr/>
        <p:nvPr/>
      </p:nvGrpSpPr>
      <p:grpSpPr>
        <a:xfrm>
          <a:off x="0" y="0"/>
          <a:ext cx="0" cy="0"/>
          <a:chOff x="0" y="0"/>
          <a:chExt cx="0" cy="0"/>
        </a:xfrm>
      </p:grpSpPr>
      <p:sp>
        <p:nvSpPr>
          <p:cNvPr id="1056" name="Google Shape;1056;p13"/>
          <p:cNvSpPr txBox="1">
            <a:spLocks noGrp="1"/>
          </p:cNvSpPr>
          <p:nvPr>
            <p:ph type="title"/>
          </p:nvPr>
        </p:nvSpPr>
        <p:spPr>
          <a:xfrm>
            <a:off x="1506398" y="1559275"/>
            <a:ext cx="2574300" cy="527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400"/>
              <a:buNone/>
              <a:defRPr sz="1800">
                <a:latin typeface="Space Grotesk Medium"/>
                <a:ea typeface="Space Grotesk Medium"/>
                <a:cs typeface="Space Grotesk Medium"/>
                <a:sym typeface="Space Grotesk Medium"/>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57" name="Google Shape;1057;p13"/>
          <p:cNvSpPr txBox="1">
            <a:spLocks noGrp="1"/>
          </p:cNvSpPr>
          <p:nvPr>
            <p:ph type="title" idx="2" hasCustomPrompt="1"/>
          </p:nvPr>
        </p:nvSpPr>
        <p:spPr>
          <a:xfrm>
            <a:off x="730301" y="1711675"/>
            <a:ext cx="776100" cy="527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8" name="Google Shape;1058;p13"/>
          <p:cNvSpPr txBox="1">
            <a:spLocks noGrp="1"/>
          </p:cNvSpPr>
          <p:nvPr>
            <p:ph type="subTitle" idx="1"/>
          </p:nvPr>
        </p:nvSpPr>
        <p:spPr>
          <a:xfrm>
            <a:off x="1506390" y="1996550"/>
            <a:ext cx="25743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9" name="Google Shape;1059;p13"/>
          <p:cNvSpPr txBox="1">
            <a:spLocks noGrp="1"/>
          </p:cNvSpPr>
          <p:nvPr>
            <p:ph type="title" idx="3"/>
          </p:nvPr>
        </p:nvSpPr>
        <p:spPr>
          <a:xfrm>
            <a:off x="1506523" y="3272625"/>
            <a:ext cx="2574300" cy="527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400"/>
              <a:buNone/>
              <a:defRPr sz="1800">
                <a:latin typeface="Space Grotesk Medium"/>
                <a:ea typeface="Space Grotesk Medium"/>
                <a:cs typeface="Space Grotesk Medium"/>
                <a:sym typeface="Space Grotesk Medium"/>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0" name="Google Shape;1060;p13"/>
          <p:cNvSpPr txBox="1">
            <a:spLocks noGrp="1"/>
          </p:cNvSpPr>
          <p:nvPr>
            <p:ph type="title" idx="4" hasCustomPrompt="1"/>
          </p:nvPr>
        </p:nvSpPr>
        <p:spPr>
          <a:xfrm>
            <a:off x="730469" y="3425025"/>
            <a:ext cx="776100" cy="527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1" name="Google Shape;1061;p13"/>
          <p:cNvSpPr txBox="1">
            <a:spLocks noGrp="1"/>
          </p:cNvSpPr>
          <p:nvPr>
            <p:ph type="subTitle" idx="5"/>
          </p:nvPr>
        </p:nvSpPr>
        <p:spPr>
          <a:xfrm>
            <a:off x="1506514" y="3709900"/>
            <a:ext cx="25743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62" name="Google Shape;1062;p13"/>
          <p:cNvSpPr txBox="1">
            <a:spLocks noGrp="1"/>
          </p:cNvSpPr>
          <p:nvPr>
            <p:ph type="title" idx="6"/>
          </p:nvPr>
        </p:nvSpPr>
        <p:spPr>
          <a:xfrm>
            <a:off x="5045226" y="1559275"/>
            <a:ext cx="2574300" cy="527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400"/>
              <a:buNone/>
              <a:defRPr sz="1800">
                <a:latin typeface="Space Grotesk Medium"/>
                <a:ea typeface="Space Grotesk Medium"/>
                <a:cs typeface="Space Grotesk Medium"/>
                <a:sym typeface="Space Grotesk Medium"/>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3" name="Google Shape;1063;p13"/>
          <p:cNvSpPr txBox="1">
            <a:spLocks noGrp="1"/>
          </p:cNvSpPr>
          <p:nvPr>
            <p:ph type="title" idx="7" hasCustomPrompt="1"/>
          </p:nvPr>
        </p:nvSpPr>
        <p:spPr>
          <a:xfrm>
            <a:off x="4281950" y="1711675"/>
            <a:ext cx="776400" cy="527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4" name="Google Shape;1064;p13"/>
          <p:cNvSpPr txBox="1">
            <a:spLocks noGrp="1"/>
          </p:cNvSpPr>
          <p:nvPr>
            <p:ph type="subTitle" idx="8"/>
          </p:nvPr>
        </p:nvSpPr>
        <p:spPr>
          <a:xfrm>
            <a:off x="5045218" y="1996550"/>
            <a:ext cx="25743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65" name="Google Shape;1065;p13"/>
          <p:cNvSpPr txBox="1">
            <a:spLocks noGrp="1"/>
          </p:cNvSpPr>
          <p:nvPr>
            <p:ph type="title" idx="9" hasCustomPrompt="1"/>
          </p:nvPr>
        </p:nvSpPr>
        <p:spPr>
          <a:xfrm>
            <a:off x="4282125" y="3425025"/>
            <a:ext cx="776400" cy="527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grpSp>
        <p:nvGrpSpPr>
          <p:cNvPr id="1066" name="Google Shape;1066;p13"/>
          <p:cNvGrpSpPr/>
          <p:nvPr/>
        </p:nvGrpSpPr>
        <p:grpSpPr>
          <a:xfrm>
            <a:off x="-3302090" y="-450720"/>
            <a:ext cx="4015313" cy="3884503"/>
            <a:chOff x="5440750" y="1669400"/>
            <a:chExt cx="971525" cy="939875"/>
          </a:xfrm>
        </p:grpSpPr>
        <p:sp>
          <p:nvSpPr>
            <p:cNvPr id="1067" name="Google Shape;1067;p13"/>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3"/>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3"/>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3"/>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3"/>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3"/>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3"/>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3"/>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3"/>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3"/>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3"/>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3"/>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3"/>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3"/>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3"/>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3"/>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3"/>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3"/>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3"/>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3"/>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3"/>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3"/>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3"/>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3"/>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3"/>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3"/>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3"/>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3"/>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3"/>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3"/>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3"/>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3"/>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3"/>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3"/>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3"/>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3"/>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3"/>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3"/>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3"/>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3"/>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3"/>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3"/>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3"/>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3"/>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3"/>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3"/>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3"/>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3"/>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3"/>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3"/>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3"/>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3"/>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3"/>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3"/>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3"/>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3"/>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3"/>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3"/>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3"/>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3"/>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3"/>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3"/>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3"/>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3"/>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3"/>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3"/>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3"/>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3"/>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3"/>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3"/>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3"/>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3"/>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3"/>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3"/>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3"/>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3"/>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3"/>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3"/>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3"/>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3"/>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3"/>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3"/>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3"/>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3"/>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3"/>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3"/>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3"/>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3"/>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3"/>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3"/>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3"/>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3"/>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3"/>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3"/>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3"/>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3"/>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3"/>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3"/>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3"/>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3"/>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3"/>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3"/>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3"/>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3"/>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3"/>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3"/>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3"/>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3"/>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3"/>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13"/>
          <p:cNvSpPr/>
          <p:nvPr/>
        </p:nvSpPr>
        <p:spPr>
          <a:xfrm>
            <a:off x="7013780" y="20811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13"/>
          <p:cNvGrpSpPr/>
          <p:nvPr/>
        </p:nvGrpSpPr>
        <p:grpSpPr>
          <a:xfrm>
            <a:off x="7000981" y="195816"/>
            <a:ext cx="849275" cy="848250"/>
            <a:chOff x="2651171" y="2397773"/>
            <a:chExt cx="2099568" cy="2097033"/>
          </a:xfrm>
        </p:grpSpPr>
        <p:sp>
          <p:nvSpPr>
            <p:cNvPr id="1188" name="Google Shape;1188;p13"/>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3"/>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13"/>
          <p:cNvGrpSpPr/>
          <p:nvPr/>
        </p:nvGrpSpPr>
        <p:grpSpPr>
          <a:xfrm>
            <a:off x="7263610" y="-297378"/>
            <a:ext cx="2216073" cy="1834889"/>
            <a:chOff x="2210400" y="2558550"/>
            <a:chExt cx="971025" cy="804000"/>
          </a:xfrm>
        </p:grpSpPr>
        <p:sp>
          <p:nvSpPr>
            <p:cNvPr id="1191" name="Google Shape;1191;p13"/>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3"/>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3"/>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3"/>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3"/>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3"/>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3"/>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3"/>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13"/>
          <p:cNvGrpSpPr/>
          <p:nvPr/>
        </p:nvGrpSpPr>
        <p:grpSpPr>
          <a:xfrm>
            <a:off x="5978160" y="2286430"/>
            <a:ext cx="4015313" cy="3884503"/>
            <a:chOff x="5440750" y="1669400"/>
            <a:chExt cx="971525" cy="939875"/>
          </a:xfrm>
        </p:grpSpPr>
        <p:sp>
          <p:nvSpPr>
            <p:cNvPr id="1200" name="Google Shape;1200;p13"/>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3"/>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3"/>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3"/>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3"/>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3"/>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3"/>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3"/>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3"/>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3"/>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3"/>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3"/>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3"/>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3"/>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3"/>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3"/>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3"/>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3"/>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3"/>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3"/>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3"/>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3"/>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3"/>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3"/>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3"/>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3"/>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3"/>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3"/>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3"/>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3"/>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3"/>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3"/>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3"/>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3"/>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3"/>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3"/>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3"/>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3"/>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3"/>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3"/>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3"/>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3"/>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3"/>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3"/>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3"/>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3"/>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3"/>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3"/>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3"/>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3"/>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3"/>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3"/>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3"/>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3"/>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3"/>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3"/>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3"/>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3"/>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3"/>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3"/>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3"/>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3"/>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3"/>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3"/>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3"/>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3"/>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3"/>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3"/>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3"/>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3"/>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3"/>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3"/>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3"/>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3"/>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3"/>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3"/>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3"/>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3"/>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3"/>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3"/>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3"/>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3"/>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3"/>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3"/>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3"/>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3"/>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3"/>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3"/>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3"/>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3"/>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3"/>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3"/>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3"/>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3"/>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3"/>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3"/>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3"/>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3"/>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3"/>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3"/>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3"/>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3"/>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3"/>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3"/>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3"/>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3"/>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3"/>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3"/>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3"/>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3"/>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3"/>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 name="Google Shape;1319;p13"/>
          <p:cNvSpPr txBox="1">
            <a:spLocks noGrp="1"/>
          </p:cNvSpPr>
          <p:nvPr>
            <p:ph type="title" idx="13"/>
          </p:nvPr>
        </p:nvSpPr>
        <p:spPr>
          <a:xfrm>
            <a:off x="5045351" y="3272625"/>
            <a:ext cx="2574300" cy="527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400"/>
              <a:buNone/>
              <a:defRPr sz="1800">
                <a:latin typeface="Space Grotesk Medium"/>
                <a:ea typeface="Space Grotesk Medium"/>
                <a:cs typeface="Space Grotesk Medium"/>
                <a:sym typeface="Space Grotesk Medium"/>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20" name="Google Shape;1320;p13"/>
          <p:cNvSpPr txBox="1">
            <a:spLocks noGrp="1"/>
          </p:cNvSpPr>
          <p:nvPr>
            <p:ph type="subTitle" idx="14"/>
          </p:nvPr>
        </p:nvSpPr>
        <p:spPr>
          <a:xfrm>
            <a:off x="5045342" y="3709900"/>
            <a:ext cx="25743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21" name="Google Shape;1321;p13"/>
          <p:cNvSpPr txBox="1">
            <a:spLocks noGrp="1"/>
          </p:cNvSpPr>
          <p:nvPr>
            <p:ph type="title" idx="15"/>
          </p:nvPr>
        </p:nvSpPr>
        <p:spPr>
          <a:xfrm>
            <a:off x="713225" y="539500"/>
            <a:ext cx="7680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322"/>
        <p:cNvGrpSpPr/>
        <p:nvPr/>
      </p:nvGrpSpPr>
      <p:grpSpPr>
        <a:xfrm>
          <a:off x="0" y="0"/>
          <a:ext cx="0" cy="0"/>
          <a:chOff x="0" y="0"/>
          <a:chExt cx="0" cy="0"/>
        </a:xfrm>
      </p:grpSpPr>
      <p:sp>
        <p:nvSpPr>
          <p:cNvPr id="1323" name="Google Shape;1323;p14"/>
          <p:cNvSpPr txBox="1">
            <a:spLocks noGrp="1"/>
          </p:cNvSpPr>
          <p:nvPr>
            <p:ph type="title"/>
          </p:nvPr>
        </p:nvSpPr>
        <p:spPr>
          <a:xfrm>
            <a:off x="1405500" y="2252400"/>
            <a:ext cx="4199400" cy="140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24" name="Google Shape;1324;p14"/>
          <p:cNvSpPr txBox="1">
            <a:spLocks noGrp="1"/>
          </p:cNvSpPr>
          <p:nvPr>
            <p:ph type="subTitle" idx="1"/>
          </p:nvPr>
        </p:nvSpPr>
        <p:spPr>
          <a:xfrm>
            <a:off x="1405500" y="3833475"/>
            <a:ext cx="4199400" cy="536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600" b="1">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25" name="Google Shape;1325;p14"/>
          <p:cNvSpPr txBox="1">
            <a:spLocks noGrp="1"/>
          </p:cNvSpPr>
          <p:nvPr>
            <p:ph type="title" idx="2" hasCustomPrompt="1"/>
          </p:nvPr>
        </p:nvSpPr>
        <p:spPr>
          <a:xfrm>
            <a:off x="2424450" y="694300"/>
            <a:ext cx="2161500" cy="14025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2000"/>
              <a:buNone/>
              <a:defRPr sz="12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1326" name="Google Shape;1326;p14"/>
          <p:cNvGrpSpPr/>
          <p:nvPr/>
        </p:nvGrpSpPr>
        <p:grpSpPr>
          <a:xfrm flipH="1">
            <a:off x="-1381090" y="645564"/>
            <a:ext cx="2872823" cy="2439739"/>
            <a:chOff x="4665875" y="2808650"/>
            <a:chExt cx="993850" cy="844025"/>
          </a:xfrm>
        </p:grpSpPr>
        <p:sp>
          <p:nvSpPr>
            <p:cNvPr id="1327" name="Google Shape;1327;p14"/>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4"/>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4"/>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4"/>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4"/>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4"/>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4"/>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14"/>
          <p:cNvGrpSpPr/>
          <p:nvPr/>
        </p:nvGrpSpPr>
        <p:grpSpPr>
          <a:xfrm flipH="1">
            <a:off x="5439160" y="1145509"/>
            <a:ext cx="4030417" cy="3901002"/>
            <a:chOff x="3573297" y="232872"/>
            <a:chExt cx="5470164" cy="5294519"/>
          </a:xfrm>
        </p:grpSpPr>
        <p:sp>
          <p:nvSpPr>
            <p:cNvPr id="1335" name="Google Shape;1335;p14"/>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4"/>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4"/>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4"/>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4"/>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4"/>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4"/>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4"/>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4"/>
            <p:cNvSpPr/>
            <p:nvPr/>
          </p:nvSpPr>
          <p:spPr>
            <a:xfrm>
              <a:off x="3694440" y="3784276"/>
              <a:ext cx="1743115" cy="1743115"/>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14"/>
          <p:cNvGrpSpPr/>
          <p:nvPr/>
        </p:nvGrpSpPr>
        <p:grpSpPr>
          <a:xfrm flipH="1">
            <a:off x="7561735" y="-249776"/>
            <a:ext cx="2872292" cy="2378232"/>
            <a:chOff x="2210400" y="2558550"/>
            <a:chExt cx="971025" cy="804000"/>
          </a:xfrm>
        </p:grpSpPr>
        <p:sp>
          <p:nvSpPr>
            <p:cNvPr id="1345" name="Google Shape;1345;p14"/>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4"/>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4"/>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4"/>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4"/>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4"/>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4"/>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4"/>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 name="Google Shape;1353;p14"/>
          <p:cNvSpPr/>
          <p:nvPr/>
        </p:nvSpPr>
        <p:spPr>
          <a:xfrm>
            <a:off x="8275080" y="645579"/>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4"/>
          <p:cNvSpPr/>
          <p:nvPr/>
        </p:nvSpPr>
        <p:spPr>
          <a:xfrm flipH="1">
            <a:off x="7466496" y="-68037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1355"/>
        <p:cNvGrpSpPr/>
        <p:nvPr/>
      </p:nvGrpSpPr>
      <p:grpSpPr>
        <a:xfrm>
          <a:off x="0" y="0"/>
          <a:ext cx="0" cy="0"/>
          <a:chOff x="0" y="0"/>
          <a:chExt cx="0" cy="0"/>
        </a:xfrm>
      </p:grpSpPr>
      <p:sp>
        <p:nvSpPr>
          <p:cNvPr id="1356" name="Google Shape;1356;p15"/>
          <p:cNvSpPr txBox="1">
            <a:spLocks noGrp="1"/>
          </p:cNvSpPr>
          <p:nvPr>
            <p:ph type="title"/>
          </p:nvPr>
        </p:nvSpPr>
        <p:spPr>
          <a:xfrm>
            <a:off x="3939475" y="2252400"/>
            <a:ext cx="3729300" cy="1402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57" name="Google Shape;1357;p15"/>
          <p:cNvSpPr txBox="1">
            <a:spLocks noGrp="1"/>
          </p:cNvSpPr>
          <p:nvPr>
            <p:ph type="subTitle" idx="1"/>
          </p:nvPr>
        </p:nvSpPr>
        <p:spPr>
          <a:xfrm>
            <a:off x="3939475" y="3837050"/>
            <a:ext cx="3729300" cy="536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r" rtl="0">
              <a:spcBef>
                <a:spcPts val="0"/>
              </a:spcBef>
              <a:spcAft>
                <a:spcPts val="0"/>
              </a:spcAft>
              <a:buSzPts val="2100"/>
              <a:buNone/>
              <a:defRPr sz="1600" b="1">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58" name="Google Shape;1358;p15"/>
          <p:cNvSpPr txBox="1">
            <a:spLocks noGrp="1"/>
          </p:cNvSpPr>
          <p:nvPr>
            <p:ph type="title" idx="2" hasCustomPrompt="1"/>
          </p:nvPr>
        </p:nvSpPr>
        <p:spPr>
          <a:xfrm>
            <a:off x="5507275" y="694300"/>
            <a:ext cx="2161500" cy="14025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r" rtl="0">
              <a:spcBef>
                <a:spcPts val="0"/>
              </a:spcBef>
              <a:spcAft>
                <a:spcPts val="0"/>
              </a:spcAft>
              <a:buSzPts val="12000"/>
              <a:buNone/>
              <a:defRPr sz="12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1359" name="Google Shape;1359;p15"/>
          <p:cNvGrpSpPr/>
          <p:nvPr/>
        </p:nvGrpSpPr>
        <p:grpSpPr>
          <a:xfrm flipH="1">
            <a:off x="-428240" y="535909"/>
            <a:ext cx="4030417" cy="3337154"/>
            <a:chOff x="3573297" y="232872"/>
            <a:chExt cx="5470164" cy="4529254"/>
          </a:xfrm>
        </p:grpSpPr>
        <p:sp>
          <p:nvSpPr>
            <p:cNvPr id="1360" name="Google Shape;1360;p15"/>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5"/>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5"/>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5"/>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5"/>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5"/>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5"/>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5"/>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15"/>
          <p:cNvGrpSpPr/>
          <p:nvPr/>
        </p:nvGrpSpPr>
        <p:grpSpPr>
          <a:xfrm flipH="1">
            <a:off x="-314940" y="-763101"/>
            <a:ext cx="2872292" cy="2378232"/>
            <a:chOff x="2210400" y="2558550"/>
            <a:chExt cx="971025" cy="804000"/>
          </a:xfrm>
        </p:grpSpPr>
        <p:sp>
          <p:nvSpPr>
            <p:cNvPr id="1369" name="Google Shape;1369;p15"/>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5"/>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5"/>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5"/>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5"/>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5"/>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5"/>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5"/>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15"/>
          <p:cNvGrpSpPr/>
          <p:nvPr/>
        </p:nvGrpSpPr>
        <p:grpSpPr>
          <a:xfrm flipH="1">
            <a:off x="1648421" y="74381"/>
            <a:ext cx="849356" cy="703259"/>
            <a:chOff x="2210400" y="2558550"/>
            <a:chExt cx="971025" cy="804000"/>
          </a:xfrm>
        </p:grpSpPr>
        <p:sp>
          <p:nvSpPr>
            <p:cNvPr id="1378" name="Google Shape;1378;p15"/>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5"/>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5"/>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5"/>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5"/>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5"/>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5"/>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5"/>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15"/>
          <p:cNvGrpSpPr/>
          <p:nvPr/>
        </p:nvGrpSpPr>
        <p:grpSpPr>
          <a:xfrm>
            <a:off x="2655122" y="292966"/>
            <a:ext cx="849275" cy="848250"/>
            <a:chOff x="8751122" y="1283566"/>
            <a:chExt cx="849275" cy="848250"/>
          </a:xfrm>
        </p:grpSpPr>
        <p:sp>
          <p:nvSpPr>
            <p:cNvPr id="1387" name="Google Shape;1387;p15"/>
            <p:cNvSpPr/>
            <p:nvPr/>
          </p:nvSpPr>
          <p:spPr>
            <a:xfrm flipH="1">
              <a:off x="8763662" y="12958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 name="Google Shape;1388;p15"/>
            <p:cNvGrpSpPr/>
            <p:nvPr/>
          </p:nvGrpSpPr>
          <p:grpSpPr>
            <a:xfrm flipH="1">
              <a:off x="8751122" y="1283566"/>
              <a:ext cx="849275" cy="848250"/>
              <a:chOff x="2651171" y="2397773"/>
              <a:chExt cx="2099568" cy="2097033"/>
            </a:xfrm>
          </p:grpSpPr>
          <p:sp>
            <p:nvSpPr>
              <p:cNvPr id="1389" name="Google Shape;1389;p15"/>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5"/>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91" name="Google Shape;1391;p15"/>
          <p:cNvSpPr/>
          <p:nvPr/>
        </p:nvSpPr>
        <p:spPr>
          <a:xfrm flipH="1">
            <a:off x="-212362" y="2652459"/>
            <a:ext cx="1284330" cy="1284330"/>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3">
  <p:cSld name="SECTION_HEADER_3">
    <p:spTree>
      <p:nvGrpSpPr>
        <p:cNvPr id="1" name="Shape 1392"/>
        <p:cNvGrpSpPr/>
        <p:nvPr/>
      </p:nvGrpSpPr>
      <p:grpSpPr>
        <a:xfrm>
          <a:off x="0" y="0"/>
          <a:ext cx="0" cy="0"/>
          <a:chOff x="0" y="0"/>
          <a:chExt cx="0" cy="0"/>
        </a:xfrm>
      </p:grpSpPr>
      <p:sp>
        <p:nvSpPr>
          <p:cNvPr id="1393" name="Google Shape;1393;p16"/>
          <p:cNvSpPr txBox="1">
            <a:spLocks noGrp="1"/>
          </p:cNvSpPr>
          <p:nvPr>
            <p:ph type="title"/>
          </p:nvPr>
        </p:nvSpPr>
        <p:spPr>
          <a:xfrm>
            <a:off x="751625" y="2252400"/>
            <a:ext cx="3820500" cy="14025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94" name="Google Shape;1394;p16"/>
          <p:cNvSpPr txBox="1">
            <a:spLocks noGrp="1"/>
          </p:cNvSpPr>
          <p:nvPr>
            <p:ph type="subTitle" idx="1"/>
          </p:nvPr>
        </p:nvSpPr>
        <p:spPr>
          <a:xfrm>
            <a:off x="751500" y="3833475"/>
            <a:ext cx="3820500" cy="5367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b="1">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5" name="Google Shape;1395;p16"/>
          <p:cNvSpPr txBox="1">
            <a:spLocks noGrp="1"/>
          </p:cNvSpPr>
          <p:nvPr>
            <p:ph type="title" idx="2" hasCustomPrompt="1"/>
          </p:nvPr>
        </p:nvSpPr>
        <p:spPr>
          <a:xfrm>
            <a:off x="751500" y="694300"/>
            <a:ext cx="2241600" cy="14025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12000"/>
              <a:buNone/>
              <a:defRPr sz="12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96" name="Google Shape;1396;p16"/>
          <p:cNvSpPr/>
          <p:nvPr/>
        </p:nvSpPr>
        <p:spPr>
          <a:xfrm flipH="1">
            <a:off x="6752571" y="1"/>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 name="Google Shape;1397;p16"/>
          <p:cNvGrpSpPr/>
          <p:nvPr/>
        </p:nvGrpSpPr>
        <p:grpSpPr>
          <a:xfrm>
            <a:off x="4444765" y="-242770"/>
            <a:ext cx="4084025" cy="3381541"/>
            <a:chOff x="3573297" y="232872"/>
            <a:chExt cx="5470164" cy="4529254"/>
          </a:xfrm>
        </p:grpSpPr>
        <p:sp>
          <p:nvSpPr>
            <p:cNvPr id="1398" name="Google Shape;1398;p16"/>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6"/>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6"/>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6"/>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6"/>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6"/>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6"/>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6"/>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16"/>
          <p:cNvGrpSpPr/>
          <p:nvPr/>
        </p:nvGrpSpPr>
        <p:grpSpPr>
          <a:xfrm>
            <a:off x="5528242" y="2181046"/>
            <a:ext cx="2514088" cy="2081645"/>
            <a:chOff x="3573297" y="232872"/>
            <a:chExt cx="5470164" cy="4529254"/>
          </a:xfrm>
        </p:grpSpPr>
        <p:sp>
          <p:nvSpPr>
            <p:cNvPr id="1407" name="Google Shape;1407;p16"/>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6"/>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6"/>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6"/>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6"/>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6"/>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6"/>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6"/>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6"/>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6"/>
            <p:cNvSpPr/>
            <p:nvPr/>
          </p:nvSpPr>
          <p:spPr>
            <a:xfrm>
              <a:off x="7067102" y="2437061"/>
              <a:ext cx="5352" cy="13238"/>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6"/>
            <p:cNvSpPr/>
            <p:nvPr/>
          </p:nvSpPr>
          <p:spPr>
            <a:xfrm>
              <a:off x="7072313" y="2434526"/>
              <a:ext cx="2817" cy="18449"/>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6"/>
            <p:cNvSpPr/>
            <p:nvPr/>
          </p:nvSpPr>
          <p:spPr>
            <a:xfrm>
              <a:off x="7074989" y="2431850"/>
              <a:ext cx="2676" cy="23801"/>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6"/>
            <p:cNvSpPr/>
            <p:nvPr/>
          </p:nvSpPr>
          <p:spPr>
            <a:xfrm>
              <a:off x="7077524" y="2429174"/>
              <a:ext cx="2817" cy="29012"/>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6"/>
            <p:cNvSpPr/>
            <p:nvPr/>
          </p:nvSpPr>
          <p:spPr>
            <a:xfrm>
              <a:off x="7080200" y="2423963"/>
              <a:ext cx="2676" cy="36899"/>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6"/>
            <p:cNvSpPr/>
            <p:nvPr/>
          </p:nvSpPr>
          <p:spPr>
            <a:xfrm>
              <a:off x="7082735" y="2421428"/>
              <a:ext cx="2817" cy="44645"/>
            </a:xfrm>
            <a:custGeom>
              <a:avLst/>
              <a:gdLst/>
              <a:ahLst/>
              <a:cxnLst/>
              <a:rect l="l" t="t" r="r" b="b"/>
              <a:pathLst>
                <a:path w="20" h="317" extrusionOk="0">
                  <a:moveTo>
                    <a:pt x="20" y="0"/>
                  </a:moveTo>
                  <a:lnTo>
                    <a:pt x="1" y="19"/>
                  </a:lnTo>
                  <a:lnTo>
                    <a:pt x="1" y="279"/>
                  </a:lnTo>
                  <a:lnTo>
                    <a:pt x="20" y="31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6"/>
            <p:cNvSpPr/>
            <p:nvPr/>
          </p:nvSpPr>
          <p:spPr>
            <a:xfrm>
              <a:off x="7085411" y="2418752"/>
              <a:ext cx="5352" cy="49996"/>
            </a:xfrm>
            <a:custGeom>
              <a:avLst/>
              <a:gdLst/>
              <a:ahLst/>
              <a:cxnLst/>
              <a:rect l="l" t="t" r="r" b="b"/>
              <a:pathLst>
                <a:path w="38" h="355" extrusionOk="0">
                  <a:moveTo>
                    <a:pt x="38" y="0"/>
                  </a:moveTo>
                  <a:lnTo>
                    <a:pt x="1" y="19"/>
                  </a:lnTo>
                  <a:lnTo>
                    <a:pt x="1" y="335"/>
                  </a:lnTo>
                  <a:lnTo>
                    <a:pt x="38" y="35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6"/>
            <p:cNvSpPr/>
            <p:nvPr/>
          </p:nvSpPr>
          <p:spPr>
            <a:xfrm>
              <a:off x="7090622" y="2416076"/>
              <a:ext cx="2817" cy="55207"/>
            </a:xfrm>
            <a:custGeom>
              <a:avLst/>
              <a:gdLst/>
              <a:ahLst/>
              <a:cxnLst/>
              <a:rect l="l" t="t" r="r" b="b"/>
              <a:pathLst>
                <a:path w="20" h="392" extrusionOk="0">
                  <a:moveTo>
                    <a:pt x="19" y="1"/>
                  </a:moveTo>
                  <a:lnTo>
                    <a:pt x="1" y="19"/>
                  </a:lnTo>
                  <a:lnTo>
                    <a:pt x="1" y="373"/>
                  </a:lnTo>
                  <a:lnTo>
                    <a:pt x="19" y="3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6"/>
            <p:cNvSpPr/>
            <p:nvPr/>
          </p:nvSpPr>
          <p:spPr>
            <a:xfrm>
              <a:off x="7093298" y="2413541"/>
              <a:ext cx="2817" cy="60418"/>
            </a:xfrm>
            <a:custGeom>
              <a:avLst/>
              <a:gdLst/>
              <a:ahLst/>
              <a:cxnLst/>
              <a:rect l="l" t="t" r="r" b="b"/>
              <a:pathLst>
                <a:path w="20" h="429" extrusionOk="0">
                  <a:moveTo>
                    <a:pt x="19" y="0"/>
                  </a:moveTo>
                  <a:lnTo>
                    <a:pt x="0" y="19"/>
                  </a:lnTo>
                  <a:lnTo>
                    <a:pt x="0"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6"/>
            <p:cNvSpPr/>
            <p:nvPr/>
          </p:nvSpPr>
          <p:spPr>
            <a:xfrm>
              <a:off x="7095973" y="2410866"/>
              <a:ext cx="2676" cy="65629"/>
            </a:xfrm>
            <a:custGeom>
              <a:avLst/>
              <a:gdLst/>
              <a:ahLst/>
              <a:cxnLst/>
              <a:rect l="l" t="t" r="r" b="b"/>
              <a:pathLst>
                <a:path w="19" h="466" extrusionOk="0">
                  <a:moveTo>
                    <a:pt x="19" y="1"/>
                  </a:moveTo>
                  <a:lnTo>
                    <a:pt x="0" y="19"/>
                  </a:lnTo>
                  <a:lnTo>
                    <a:pt x="0" y="447"/>
                  </a:lnTo>
                  <a:lnTo>
                    <a:pt x="19" y="46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6"/>
            <p:cNvSpPr/>
            <p:nvPr/>
          </p:nvSpPr>
          <p:spPr>
            <a:xfrm>
              <a:off x="7098508" y="2405655"/>
              <a:ext cx="2817" cy="73516"/>
            </a:xfrm>
            <a:custGeom>
              <a:avLst/>
              <a:gdLst/>
              <a:ahLst/>
              <a:cxnLst/>
              <a:rect l="l" t="t" r="r" b="b"/>
              <a:pathLst>
                <a:path w="20" h="522" extrusionOk="0">
                  <a:moveTo>
                    <a:pt x="19" y="0"/>
                  </a:moveTo>
                  <a:lnTo>
                    <a:pt x="1" y="38"/>
                  </a:lnTo>
                  <a:lnTo>
                    <a:pt x="1" y="503"/>
                  </a:lnTo>
                  <a:lnTo>
                    <a:pt x="19" y="5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6"/>
            <p:cNvSpPr/>
            <p:nvPr/>
          </p:nvSpPr>
          <p:spPr>
            <a:xfrm>
              <a:off x="7101184" y="2402979"/>
              <a:ext cx="2676" cy="81403"/>
            </a:xfrm>
            <a:custGeom>
              <a:avLst/>
              <a:gdLst/>
              <a:ahLst/>
              <a:cxnLst/>
              <a:rect l="l" t="t" r="r" b="b"/>
              <a:pathLst>
                <a:path w="19" h="578" extrusionOk="0">
                  <a:moveTo>
                    <a:pt x="19" y="1"/>
                  </a:moveTo>
                  <a:lnTo>
                    <a:pt x="0" y="19"/>
                  </a:lnTo>
                  <a:lnTo>
                    <a:pt x="0" y="541"/>
                  </a:lnTo>
                  <a:lnTo>
                    <a:pt x="19" y="57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6"/>
            <p:cNvSpPr/>
            <p:nvPr/>
          </p:nvSpPr>
          <p:spPr>
            <a:xfrm>
              <a:off x="7103719" y="2400444"/>
              <a:ext cx="5493" cy="86614"/>
            </a:xfrm>
            <a:custGeom>
              <a:avLst/>
              <a:gdLst/>
              <a:ahLst/>
              <a:cxnLst/>
              <a:rect l="l" t="t" r="r" b="b"/>
              <a:pathLst>
                <a:path w="39" h="615" extrusionOk="0">
                  <a:moveTo>
                    <a:pt x="38" y="0"/>
                  </a:moveTo>
                  <a:lnTo>
                    <a:pt x="1" y="19"/>
                  </a:lnTo>
                  <a:lnTo>
                    <a:pt x="1" y="596"/>
                  </a:lnTo>
                  <a:lnTo>
                    <a:pt x="38" y="61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9" name="Google Shape;1429;p16"/>
          <p:cNvSpPr/>
          <p:nvPr/>
        </p:nvSpPr>
        <p:spPr>
          <a:xfrm>
            <a:off x="6384719" y="4370171"/>
            <a:ext cx="801132" cy="801132"/>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 name="Google Shape;1430;p16"/>
          <p:cNvGrpSpPr/>
          <p:nvPr/>
        </p:nvGrpSpPr>
        <p:grpSpPr>
          <a:xfrm flipH="1">
            <a:off x="8354007" y="1672491"/>
            <a:ext cx="1066559" cy="1066631"/>
            <a:chOff x="4915725" y="3008700"/>
            <a:chExt cx="368975" cy="369000"/>
          </a:xfrm>
        </p:grpSpPr>
        <p:sp>
          <p:nvSpPr>
            <p:cNvPr id="1431" name="Google Shape;1431;p16"/>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6"/>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33"/>
        <p:cNvGrpSpPr/>
        <p:nvPr/>
      </p:nvGrpSpPr>
      <p:grpSpPr>
        <a:xfrm>
          <a:off x="0" y="0"/>
          <a:ext cx="0" cy="0"/>
          <a:chOff x="0" y="0"/>
          <a:chExt cx="0" cy="0"/>
        </a:xfrm>
      </p:grpSpPr>
      <p:sp>
        <p:nvSpPr>
          <p:cNvPr id="1434" name="Google Shape;1434;p17"/>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 name="Google Shape;1435;p17"/>
          <p:cNvGrpSpPr/>
          <p:nvPr/>
        </p:nvGrpSpPr>
        <p:grpSpPr>
          <a:xfrm>
            <a:off x="5868426" y="-153461"/>
            <a:ext cx="3931972" cy="3255637"/>
            <a:chOff x="2210400" y="2558550"/>
            <a:chExt cx="971025" cy="804000"/>
          </a:xfrm>
        </p:grpSpPr>
        <p:sp>
          <p:nvSpPr>
            <p:cNvPr id="1436" name="Google Shape;1436;p17"/>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7"/>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7"/>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7"/>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7"/>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7"/>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7"/>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7"/>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17"/>
          <p:cNvGrpSpPr/>
          <p:nvPr/>
        </p:nvGrpSpPr>
        <p:grpSpPr>
          <a:xfrm>
            <a:off x="5637046" y="992950"/>
            <a:ext cx="1162705" cy="962710"/>
            <a:chOff x="2210400" y="2558550"/>
            <a:chExt cx="971025" cy="804000"/>
          </a:xfrm>
        </p:grpSpPr>
        <p:sp>
          <p:nvSpPr>
            <p:cNvPr id="1445" name="Google Shape;1445;p17"/>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7"/>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7"/>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7"/>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7"/>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7"/>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7"/>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7"/>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17"/>
          <p:cNvGrpSpPr/>
          <p:nvPr/>
        </p:nvGrpSpPr>
        <p:grpSpPr>
          <a:xfrm>
            <a:off x="7253149" y="3334154"/>
            <a:ext cx="1162531" cy="1161127"/>
            <a:chOff x="2651171" y="2397773"/>
            <a:chExt cx="2099568" cy="2097033"/>
          </a:xfrm>
        </p:grpSpPr>
        <p:sp>
          <p:nvSpPr>
            <p:cNvPr id="1454" name="Google Shape;1454;p17"/>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7"/>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17"/>
          <p:cNvGrpSpPr/>
          <p:nvPr/>
        </p:nvGrpSpPr>
        <p:grpSpPr>
          <a:xfrm>
            <a:off x="-1552190" y="1537709"/>
            <a:ext cx="4779359" cy="3901002"/>
            <a:chOff x="2556818" y="232872"/>
            <a:chExt cx="6486643" cy="5294519"/>
          </a:xfrm>
        </p:grpSpPr>
        <p:sp>
          <p:nvSpPr>
            <p:cNvPr id="1457" name="Google Shape;1457;p17"/>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7"/>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7"/>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7"/>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7"/>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7"/>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7"/>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7"/>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7"/>
            <p:cNvSpPr/>
            <p:nvPr/>
          </p:nvSpPr>
          <p:spPr>
            <a:xfrm>
              <a:off x="2556818" y="3784276"/>
              <a:ext cx="1743115" cy="1743115"/>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17"/>
          <p:cNvGrpSpPr/>
          <p:nvPr/>
        </p:nvGrpSpPr>
        <p:grpSpPr>
          <a:xfrm>
            <a:off x="1701728" y="4085003"/>
            <a:ext cx="1067211" cy="1065922"/>
            <a:chOff x="2651171" y="2397773"/>
            <a:chExt cx="2099568" cy="2097033"/>
          </a:xfrm>
        </p:grpSpPr>
        <p:sp>
          <p:nvSpPr>
            <p:cNvPr id="1467" name="Google Shape;1467;p17"/>
            <p:cNvSpPr/>
            <p:nvPr/>
          </p:nvSpPr>
          <p:spPr>
            <a:xfrm>
              <a:off x="2682577" y="2429319"/>
              <a:ext cx="2036756" cy="2036615"/>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7"/>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7"/>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 name="Google Shape;1470;p17"/>
          <p:cNvSpPr txBox="1">
            <a:spLocks noGrp="1"/>
          </p:cNvSpPr>
          <p:nvPr>
            <p:ph type="title"/>
          </p:nvPr>
        </p:nvSpPr>
        <p:spPr>
          <a:xfrm>
            <a:off x="2074375" y="2993651"/>
            <a:ext cx="46581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471" name="Google Shape;1471;p17"/>
          <p:cNvSpPr txBox="1">
            <a:spLocks noGrp="1"/>
          </p:cNvSpPr>
          <p:nvPr>
            <p:ph type="subTitle" idx="1"/>
          </p:nvPr>
        </p:nvSpPr>
        <p:spPr>
          <a:xfrm>
            <a:off x="2074375" y="1438075"/>
            <a:ext cx="5385000" cy="144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
  <p:cSld name="TITLE_AND_BODY_1_1">
    <p:spTree>
      <p:nvGrpSpPr>
        <p:cNvPr id="1" name="Shape 1472"/>
        <p:cNvGrpSpPr/>
        <p:nvPr/>
      </p:nvGrpSpPr>
      <p:grpSpPr>
        <a:xfrm>
          <a:off x="0" y="0"/>
          <a:ext cx="0" cy="0"/>
          <a:chOff x="0" y="0"/>
          <a:chExt cx="0" cy="0"/>
        </a:xfrm>
      </p:grpSpPr>
      <p:sp>
        <p:nvSpPr>
          <p:cNvPr id="1473" name="Google Shape;1473;p18"/>
          <p:cNvSpPr txBox="1">
            <a:spLocks noGrp="1"/>
          </p:cNvSpPr>
          <p:nvPr>
            <p:ph type="title"/>
          </p:nvPr>
        </p:nvSpPr>
        <p:spPr>
          <a:xfrm>
            <a:off x="713225" y="1366475"/>
            <a:ext cx="4153800" cy="13035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sz="10000">
                <a:latin typeface="Space Grotesk Medium"/>
                <a:ea typeface="Space Grotesk Medium"/>
                <a:cs typeface="Space Grotesk Medium"/>
                <a:sym typeface="Space Grotesk Medium"/>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74" name="Google Shape;1474;p18"/>
          <p:cNvSpPr txBox="1">
            <a:spLocks noGrp="1"/>
          </p:cNvSpPr>
          <p:nvPr>
            <p:ph type="body" idx="1"/>
          </p:nvPr>
        </p:nvSpPr>
        <p:spPr>
          <a:xfrm>
            <a:off x="713225" y="2861975"/>
            <a:ext cx="4153800" cy="6909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AutoNum type="arabicPeriod"/>
              <a:defRPr sz="1600" b="1">
                <a:solidFill>
                  <a:schemeClr val="dk1"/>
                </a:solidFill>
              </a:defRPr>
            </a:lvl1pPr>
            <a:lvl2pPr marL="914400" lvl="1" indent="-317500" rtl="0">
              <a:spcBef>
                <a:spcPts val="0"/>
              </a:spcBef>
              <a:spcAft>
                <a:spcPts val="0"/>
              </a:spcAft>
              <a:buSzPts val="1400"/>
              <a:buAutoNum type="alphaLcPeriod"/>
              <a:defRPr/>
            </a:lvl2pPr>
            <a:lvl3pPr marL="1371600" lvl="2" indent="-317500" rtl="0">
              <a:spcBef>
                <a:spcPts val="0"/>
              </a:spcBef>
              <a:spcAft>
                <a:spcPts val="0"/>
              </a:spcAft>
              <a:buSzPts val="1400"/>
              <a:buAutoNum type="romanLcPeriod"/>
              <a:defRPr/>
            </a:lvl3pPr>
            <a:lvl4pPr marL="1828800" lvl="3" indent="-317500" rtl="0">
              <a:spcBef>
                <a:spcPts val="0"/>
              </a:spcBef>
              <a:spcAft>
                <a:spcPts val="0"/>
              </a:spcAft>
              <a:buSzPts val="1400"/>
              <a:buAutoNum type="arabicPeriod"/>
              <a:defRPr/>
            </a:lvl4pPr>
            <a:lvl5pPr marL="2286000" lvl="4" indent="-317500" rtl="0">
              <a:spcBef>
                <a:spcPts val="0"/>
              </a:spcBef>
              <a:spcAft>
                <a:spcPts val="0"/>
              </a:spcAft>
              <a:buSzPts val="1400"/>
              <a:buAutoNum type="alphaLcPeriod"/>
              <a:defRPr/>
            </a:lvl5pPr>
            <a:lvl6pPr marL="2743200" lvl="5" indent="-317500" rtl="0">
              <a:spcBef>
                <a:spcPts val="0"/>
              </a:spcBef>
              <a:spcAft>
                <a:spcPts val="0"/>
              </a:spcAft>
              <a:buSzPts val="1400"/>
              <a:buAutoNum type="romanLcPeriod"/>
              <a:defRPr/>
            </a:lvl6pPr>
            <a:lvl7pPr marL="3200400" lvl="6" indent="-317500" rtl="0">
              <a:spcBef>
                <a:spcPts val="0"/>
              </a:spcBef>
              <a:spcAft>
                <a:spcPts val="0"/>
              </a:spcAft>
              <a:buSzPts val="1400"/>
              <a:buAutoNum type="arabicPeriod"/>
              <a:defRPr/>
            </a:lvl7pPr>
            <a:lvl8pPr marL="3657600" lvl="7" indent="-317500" rtl="0">
              <a:spcBef>
                <a:spcPts val="0"/>
              </a:spcBef>
              <a:spcAft>
                <a:spcPts val="0"/>
              </a:spcAft>
              <a:buSzPts val="1400"/>
              <a:buAutoNum type="alphaLcPeriod"/>
              <a:defRPr/>
            </a:lvl8pPr>
            <a:lvl9pPr marL="4114800" lvl="8" indent="-317500" rtl="0">
              <a:spcBef>
                <a:spcPts val="0"/>
              </a:spcBef>
              <a:spcAft>
                <a:spcPts val="0"/>
              </a:spcAft>
              <a:buSzPts val="1400"/>
              <a:buAutoNum type="romanLcPeriod"/>
              <a:defRPr/>
            </a:lvl9pPr>
          </a:lstStyle>
          <a:p>
            <a:endParaRPr/>
          </a:p>
        </p:txBody>
      </p:sp>
      <p:grpSp>
        <p:nvGrpSpPr>
          <p:cNvPr id="1475" name="Google Shape;1475;p18"/>
          <p:cNvGrpSpPr/>
          <p:nvPr/>
        </p:nvGrpSpPr>
        <p:grpSpPr>
          <a:xfrm rot="10800000" flipH="1">
            <a:off x="7502649" y="117854"/>
            <a:ext cx="950475" cy="949327"/>
            <a:chOff x="2651171" y="2397773"/>
            <a:chExt cx="2099568" cy="2097033"/>
          </a:xfrm>
        </p:grpSpPr>
        <p:sp>
          <p:nvSpPr>
            <p:cNvPr id="1476" name="Google Shape;1476;p18"/>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8"/>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18"/>
          <p:cNvGrpSpPr/>
          <p:nvPr/>
        </p:nvGrpSpPr>
        <p:grpSpPr>
          <a:xfrm>
            <a:off x="6967434" y="591408"/>
            <a:ext cx="776000" cy="775063"/>
            <a:chOff x="2651171" y="2397773"/>
            <a:chExt cx="2099568" cy="2097033"/>
          </a:xfrm>
        </p:grpSpPr>
        <p:sp>
          <p:nvSpPr>
            <p:cNvPr id="1479" name="Google Shape;1479;p18"/>
            <p:cNvSpPr/>
            <p:nvPr/>
          </p:nvSpPr>
          <p:spPr>
            <a:xfrm>
              <a:off x="2682577" y="2429319"/>
              <a:ext cx="2036756" cy="2036615"/>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8"/>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8"/>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18"/>
          <p:cNvGrpSpPr/>
          <p:nvPr/>
        </p:nvGrpSpPr>
        <p:grpSpPr>
          <a:xfrm>
            <a:off x="4867027" y="-1203763"/>
            <a:ext cx="2872292" cy="2378232"/>
            <a:chOff x="2210400" y="2558550"/>
            <a:chExt cx="971025" cy="804000"/>
          </a:xfrm>
        </p:grpSpPr>
        <p:sp>
          <p:nvSpPr>
            <p:cNvPr id="1483" name="Google Shape;1483;p1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 name="Google Shape;1491;p18"/>
          <p:cNvSpPr/>
          <p:nvPr/>
        </p:nvSpPr>
        <p:spPr>
          <a:xfrm>
            <a:off x="3861515" y="-2106569"/>
            <a:ext cx="3365079" cy="3363186"/>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 name="Google Shape;1492;p18"/>
          <p:cNvGrpSpPr/>
          <p:nvPr/>
        </p:nvGrpSpPr>
        <p:grpSpPr>
          <a:xfrm rot="10800000" flipH="1">
            <a:off x="6370594" y="1256627"/>
            <a:ext cx="3214967" cy="2661964"/>
            <a:chOff x="2210400" y="2558550"/>
            <a:chExt cx="971025" cy="804000"/>
          </a:xfrm>
        </p:grpSpPr>
        <p:sp>
          <p:nvSpPr>
            <p:cNvPr id="1493" name="Google Shape;1493;p1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
    <p:spTree>
      <p:nvGrpSpPr>
        <p:cNvPr id="1" name="Shape 1501"/>
        <p:cNvGrpSpPr/>
        <p:nvPr/>
      </p:nvGrpSpPr>
      <p:grpSpPr>
        <a:xfrm>
          <a:off x="0" y="0"/>
          <a:ext cx="0" cy="0"/>
          <a:chOff x="0" y="0"/>
          <a:chExt cx="0" cy="0"/>
        </a:xfrm>
      </p:grpSpPr>
      <p:sp>
        <p:nvSpPr>
          <p:cNvPr id="1502" name="Google Shape;1502;p19"/>
          <p:cNvSpPr txBox="1">
            <a:spLocks noGrp="1"/>
          </p:cNvSpPr>
          <p:nvPr>
            <p:ph type="subTitle" idx="1"/>
          </p:nvPr>
        </p:nvSpPr>
        <p:spPr>
          <a:xfrm>
            <a:off x="1182225" y="2028650"/>
            <a:ext cx="2936100" cy="8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3" name="Google Shape;1503;p19"/>
          <p:cNvSpPr txBox="1">
            <a:spLocks noGrp="1"/>
          </p:cNvSpPr>
          <p:nvPr>
            <p:ph type="title"/>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1504" name="Google Shape;1504;p19"/>
          <p:cNvGrpSpPr/>
          <p:nvPr/>
        </p:nvGrpSpPr>
        <p:grpSpPr>
          <a:xfrm>
            <a:off x="1393230" y="3917121"/>
            <a:ext cx="2514088" cy="2081645"/>
            <a:chOff x="3573297" y="232872"/>
            <a:chExt cx="5470164" cy="4529254"/>
          </a:xfrm>
        </p:grpSpPr>
        <p:sp>
          <p:nvSpPr>
            <p:cNvPr id="1505" name="Google Shape;1505;p19"/>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9"/>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9"/>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9"/>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9"/>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9"/>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9"/>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9"/>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19"/>
          <p:cNvGrpSpPr/>
          <p:nvPr/>
        </p:nvGrpSpPr>
        <p:grpSpPr>
          <a:xfrm flipH="1">
            <a:off x="-811341" y="3366012"/>
            <a:ext cx="3673270" cy="3119516"/>
            <a:chOff x="4665875" y="2808650"/>
            <a:chExt cx="993850" cy="844025"/>
          </a:xfrm>
        </p:grpSpPr>
        <p:sp>
          <p:nvSpPr>
            <p:cNvPr id="1514" name="Google Shape;1514;p19"/>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9"/>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9"/>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9"/>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9"/>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9"/>
            <p:cNvSpPr/>
            <p:nvPr/>
          </p:nvSpPr>
          <p:spPr>
            <a:xfrm>
              <a:off x="4967653" y="3046159"/>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9"/>
            <p:cNvSpPr/>
            <p:nvPr/>
          </p:nvSpPr>
          <p:spPr>
            <a:xfrm>
              <a:off x="5034653" y="3113159"/>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19"/>
          <p:cNvGrpSpPr/>
          <p:nvPr/>
        </p:nvGrpSpPr>
        <p:grpSpPr>
          <a:xfrm>
            <a:off x="7450142" y="1970021"/>
            <a:ext cx="2514088" cy="2081645"/>
            <a:chOff x="3573297" y="232872"/>
            <a:chExt cx="5470164" cy="4529254"/>
          </a:xfrm>
        </p:grpSpPr>
        <p:sp>
          <p:nvSpPr>
            <p:cNvPr id="1522" name="Google Shape;1522;p19"/>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9"/>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9"/>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9"/>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9"/>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9"/>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9"/>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9"/>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19"/>
          <p:cNvGrpSpPr/>
          <p:nvPr/>
        </p:nvGrpSpPr>
        <p:grpSpPr>
          <a:xfrm>
            <a:off x="6428065" y="-352295"/>
            <a:ext cx="4084025" cy="3381541"/>
            <a:chOff x="3573297" y="232872"/>
            <a:chExt cx="5470164" cy="4529254"/>
          </a:xfrm>
        </p:grpSpPr>
        <p:sp>
          <p:nvSpPr>
            <p:cNvPr id="1531" name="Google Shape;1531;p19"/>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9"/>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9"/>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9"/>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9"/>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9"/>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9"/>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9"/>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19"/>
          <p:cNvGrpSpPr/>
          <p:nvPr/>
        </p:nvGrpSpPr>
        <p:grpSpPr>
          <a:xfrm>
            <a:off x="7404074" y="757904"/>
            <a:ext cx="1162531" cy="1161127"/>
            <a:chOff x="7253149" y="3334154"/>
            <a:chExt cx="1162531" cy="1161127"/>
          </a:xfrm>
        </p:grpSpPr>
        <p:sp>
          <p:nvSpPr>
            <p:cNvPr id="1540" name="Google Shape;1540;p19"/>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 name="Google Shape;1541;p19"/>
            <p:cNvGrpSpPr/>
            <p:nvPr/>
          </p:nvGrpSpPr>
          <p:grpSpPr>
            <a:xfrm>
              <a:off x="7253149" y="3334154"/>
              <a:ext cx="1162531" cy="1161127"/>
              <a:chOff x="2651171" y="2397773"/>
              <a:chExt cx="2099568" cy="2097033"/>
            </a:xfrm>
          </p:grpSpPr>
          <p:sp>
            <p:nvSpPr>
              <p:cNvPr id="1542" name="Google Shape;1542;p19"/>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9"/>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44" name="Google Shape;1544;p19"/>
          <p:cNvSpPr>
            <a:spLocks noGrp="1"/>
          </p:cNvSpPr>
          <p:nvPr>
            <p:ph type="pic" idx="2"/>
          </p:nvPr>
        </p:nvSpPr>
        <p:spPr>
          <a:xfrm>
            <a:off x="5143500" y="2028650"/>
            <a:ext cx="2739600" cy="1629900"/>
          </a:xfrm>
          <a:prstGeom prst="rect">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545"/>
        <p:cNvGrpSpPr/>
        <p:nvPr/>
      </p:nvGrpSpPr>
      <p:grpSpPr>
        <a:xfrm>
          <a:off x="0" y="0"/>
          <a:ext cx="0" cy="0"/>
          <a:chOff x="0" y="0"/>
          <a:chExt cx="0" cy="0"/>
        </a:xfrm>
      </p:grpSpPr>
      <p:sp>
        <p:nvSpPr>
          <p:cNvPr id="1546" name="Google Shape;1546;p20"/>
          <p:cNvSpPr txBox="1">
            <a:spLocks noGrp="1"/>
          </p:cNvSpPr>
          <p:nvPr>
            <p:ph type="subTitle" idx="1"/>
          </p:nvPr>
        </p:nvSpPr>
        <p:spPr>
          <a:xfrm>
            <a:off x="3340313" y="1082000"/>
            <a:ext cx="2084100" cy="565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Cinzel"/>
              <a:buNone/>
              <a:defRPr>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500"/>
              <a:buFont typeface="Cinzel"/>
              <a:buNone/>
              <a:defRPr sz="2500">
                <a:latin typeface="Cinzel"/>
                <a:ea typeface="Cinzel"/>
                <a:cs typeface="Cinzel"/>
                <a:sym typeface="Cinzel"/>
              </a:defRPr>
            </a:lvl2pPr>
            <a:lvl3pPr lvl="2" algn="ctr" rtl="0">
              <a:lnSpc>
                <a:spcPct val="100000"/>
              </a:lnSpc>
              <a:spcBef>
                <a:spcPts val="0"/>
              </a:spcBef>
              <a:spcAft>
                <a:spcPts val="0"/>
              </a:spcAft>
              <a:buSzPts val="2500"/>
              <a:buFont typeface="Cinzel"/>
              <a:buNone/>
              <a:defRPr sz="2500">
                <a:latin typeface="Cinzel"/>
                <a:ea typeface="Cinzel"/>
                <a:cs typeface="Cinzel"/>
                <a:sym typeface="Cinzel"/>
              </a:defRPr>
            </a:lvl3pPr>
            <a:lvl4pPr lvl="3" algn="ctr" rtl="0">
              <a:lnSpc>
                <a:spcPct val="100000"/>
              </a:lnSpc>
              <a:spcBef>
                <a:spcPts val="0"/>
              </a:spcBef>
              <a:spcAft>
                <a:spcPts val="0"/>
              </a:spcAft>
              <a:buSzPts val="2500"/>
              <a:buFont typeface="Cinzel"/>
              <a:buNone/>
              <a:defRPr sz="2500">
                <a:latin typeface="Cinzel"/>
                <a:ea typeface="Cinzel"/>
                <a:cs typeface="Cinzel"/>
                <a:sym typeface="Cinzel"/>
              </a:defRPr>
            </a:lvl4pPr>
            <a:lvl5pPr lvl="4" algn="ctr" rtl="0">
              <a:lnSpc>
                <a:spcPct val="100000"/>
              </a:lnSpc>
              <a:spcBef>
                <a:spcPts val="0"/>
              </a:spcBef>
              <a:spcAft>
                <a:spcPts val="0"/>
              </a:spcAft>
              <a:buSzPts val="2500"/>
              <a:buFont typeface="Cinzel"/>
              <a:buNone/>
              <a:defRPr sz="2500">
                <a:latin typeface="Cinzel"/>
                <a:ea typeface="Cinzel"/>
                <a:cs typeface="Cinzel"/>
                <a:sym typeface="Cinzel"/>
              </a:defRPr>
            </a:lvl5pPr>
            <a:lvl6pPr lvl="5" algn="ctr" rtl="0">
              <a:lnSpc>
                <a:spcPct val="100000"/>
              </a:lnSpc>
              <a:spcBef>
                <a:spcPts val="0"/>
              </a:spcBef>
              <a:spcAft>
                <a:spcPts val="0"/>
              </a:spcAft>
              <a:buSzPts val="2500"/>
              <a:buFont typeface="Cinzel"/>
              <a:buNone/>
              <a:defRPr sz="2500">
                <a:latin typeface="Cinzel"/>
                <a:ea typeface="Cinzel"/>
                <a:cs typeface="Cinzel"/>
                <a:sym typeface="Cinzel"/>
              </a:defRPr>
            </a:lvl6pPr>
            <a:lvl7pPr lvl="6" algn="ctr" rtl="0">
              <a:lnSpc>
                <a:spcPct val="100000"/>
              </a:lnSpc>
              <a:spcBef>
                <a:spcPts val="0"/>
              </a:spcBef>
              <a:spcAft>
                <a:spcPts val="0"/>
              </a:spcAft>
              <a:buSzPts val="2500"/>
              <a:buFont typeface="Cinzel"/>
              <a:buNone/>
              <a:defRPr sz="2500">
                <a:latin typeface="Cinzel"/>
                <a:ea typeface="Cinzel"/>
                <a:cs typeface="Cinzel"/>
                <a:sym typeface="Cinzel"/>
              </a:defRPr>
            </a:lvl7pPr>
            <a:lvl8pPr lvl="7" algn="ctr" rtl="0">
              <a:lnSpc>
                <a:spcPct val="100000"/>
              </a:lnSpc>
              <a:spcBef>
                <a:spcPts val="0"/>
              </a:spcBef>
              <a:spcAft>
                <a:spcPts val="0"/>
              </a:spcAft>
              <a:buSzPts val="2500"/>
              <a:buFont typeface="Cinzel"/>
              <a:buNone/>
              <a:defRPr sz="2500">
                <a:latin typeface="Cinzel"/>
                <a:ea typeface="Cinzel"/>
                <a:cs typeface="Cinzel"/>
                <a:sym typeface="Cinzel"/>
              </a:defRPr>
            </a:lvl8pPr>
            <a:lvl9pPr lvl="8" algn="ctr" rtl="0">
              <a:lnSpc>
                <a:spcPct val="100000"/>
              </a:lnSpc>
              <a:spcBef>
                <a:spcPts val="0"/>
              </a:spcBef>
              <a:spcAft>
                <a:spcPts val="0"/>
              </a:spcAft>
              <a:buSzPts val="2500"/>
              <a:buFont typeface="Cinzel"/>
              <a:buNone/>
              <a:defRPr sz="2500">
                <a:latin typeface="Cinzel"/>
                <a:ea typeface="Cinzel"/>
                <a:cs typeface="Cinzel"/>
                <a:sym typeface="Cinzel"/>
              </a:defRPr>
            </a:lvl9pPr>
          </a:lstStyle>
          <a:p>
            <a:endParaRPr/>
          </a:p>
        </p:txBody>
      </p:sp>
      <p:sp>
        <p:nvSpPr>
          <p:cNvPr id="1547" name="Google Shape;1547;p20"/>
          <p:cNvSpPr txBox="1">
            <a:spLocks noGrp="1"/>
          </p:cNvSpPr>
          <p:nvPr>
            <p:ph type="subTitle" idx="2"/>
          </p:nvPr>
        </p:nvSpPr>
        <p:spPr>
          <a:xfrm>
            <a:off x="3715488" y="3414175"/>
            <a:ext cx="2084100" cy="565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500"/>
              <a:buFont typeface="Cinzel"/>
              <a:buNone/>
              <a:defRPr>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500"/>
              <a:buFont typeface="Cinzel"/>
              <a:buNone/>
              <a:defRPr sz="2500">
                <a:latin typeface="Cinzel"/>
                <a:ea typeface="Cinzel"/>
                <a:cs typeface="Cinzel"/>
                <a:sym typeface="Cinzel"/>
              </a:defRPr>
            </a:lvl2pPr>
            <a:lvl3pPr lvl="2" algn="ctr" rtl="0">
              <a:lnSpc>
                <a:spcPct val="100000"/>
              </a:lnSpc>
              <a:spcBef>
                <a:spcPts val="0"/>
              </a:spcBef>
              <a:spcAft>
                <a:spcPts val="0"/>
              </a:spcAft>
              <a:buSzPts val="2500"/>
              <a:buFont typeface="Cinzel"/>
              <a:buNone/>
              <a:defRPr sz="2500">
                <a:latin typeface="Cinzel"/>
                <a:ea typeface="Cinzel"/>
                <a:cs typeface="Cinzel"/>
                <a:sym typeface="Cinzel"/>
              </a:defRPr>
            </a:lvl3pPr>
            <a:lvl4pPr lvl="3" algn="ctr" rtl="0">
              <a:lnSpc>
                <a:spcPct val="100000"/>
              </a:lnSpc>
              <a:spcBef>
                <a:spcPts val="0"/>
              </a:spcBef>
              <a:spcAft>
                <a:spcPts val="0"/>
              </a:spcAft>
              <a:buSzPts val="2500"/>
              <a:buFont typeface="Cinzel"/>
              <a:buNone/>
              <a:defRPr sz="2500">
                <a:latin typeface="Cinzel"/>
                <a:ea typeface="Cinzel"/>
                <a:cs typeface="Cinzel"/>
                <a:sym typeface="Cinzel"/>
              </a:defRPr>
            </a:lvl4pPr>
            <a:lvl5pPr lvl="4" algn="ctr" rtl="0">
              <a:lnSpc>
                <a:spcPct val="100000"/>
              </a:lnSpc>
              <a:spcBef>
                <a:spcPts val="0"/>
              </a:spcBef>
              <a:spcAft>
                <a:spcPts val="0"/>
              </a:spcAft>
              <a:buSzPts val="2500"/>
              <a:buFont typeface="Cinzel"/>
              <a:buNone/>
              <a:defRPr sz="2500">
                <a:latin typeface="Cinzel"/>
                <a:ea typeface="Cinzel"/>
                <a:cs typeface="Cinzel"/>
                <a:sym typeface="Cinzel"/>
              </a:defRPr>
            </a:lvl5pPr>
            <a:lvl6pPr lvl="5" algn="ctr" rtl="0">
              <a:lnSpc>
                <a:spcPct val="100000"/>
              </a:lnSpc>
              <a:spcBef>
                <a:spcPts val="0"/>
              </a:spcBef>
              <a:spcAft>
                <a:spcPts val="0"/>
              </a:spcAft>
              <a:buSzPts val="2500"/>
              <a:buFont typeface="Cinzel"/>
              <a:buNone/>
              <a:defRPr sz="2500">
                <a:latin typeface="Cinzel"/>
                <a:ea typeface="Cinzel"/>
                <a:cs typeface="Cinzel"/>
                <a:sym typeface="Cinzel"/>
              </a:defRPr>
            </a:lvl6pPr>
            <a:lvl7pPr lvl="6" algn="ctr" rtl="0">
              <a:lnSpc>
                <a:spcPct val="100000"/>
              </a:lnSpc>
              <a:spcBef>
                <a:spcPts val="0"/>
              </a:spcBef>
              <a:spcAft>
                <a:spcPts val="0"/>
              </a:spcAft>
              <a:buSzPts val="2500"/>
              <a:buFont typeface="Cinzel"/>
              <a:buNone/>
              <a:defRPr sz="2500">
                <a:latin typeface="Cinzel"/>
                <a:ea typeface="Cinzel"/>
                <a:cs typeface="Cinzel"/>
                <a:sym typeface="Cinzel"/>
              </a:defRPr>
            </a:lvl7pPr>
            <a:lvl8pPr lvl="7" algn="ctr" rtl="0">
              <a:lnSpc>
                <a:spcPct val="100000"/>
              </a:lnSpc>
              <a:spcBef>
                <a:spcPts val="0"/>
              </a:spcBef>
              <a:spcAft>
                <a:spcPts val="0"/>
              </a:spcAft>
              <a:buSzPts val="2500"/>
              <a:buFont typeface="Cinzel"/>
              <a:buNone/>
              <a:defRPr sz="2500">
                <a:latin typeface="Cinzel"/>
                <a:ea typeface="Cinzel"/>
                <a:cs typeface="Cinzel"/>
                <a:sym typeface="Cinzel"/>
              </a:defRPr>
            </a:lvl8pPr>
            <a:lvl9pPr lvl="8" algn="ctr" rtl="0">
              <a:lnSpc>
                <a:spcPct val="100000"/>
              </a:lnSpc>
              <a:spcBef>
                <a:spcPts val="0"/>
              </a:spcBef>
              <a:spcAft>
                <a:spcPts val="0"/>
              </a:spcAft>
              <a:buSzPts val="2500"/>
              <a:buFont typeface="Cinzel"/>
              <a:buNone/>
              <a:defRPr sz="2500">
                <a:latin typeface="Cinzel"/>
                <a:ea typeface="Cinzel"/>
                <a:cs typeface="Cinzel"/>
                <a:sym typeface="Cinzel"/>
              </a:defRPr>
            </a:lvl9pPr>
          </a:lstStyle>
          <a:p>
            <a:endParaRPr/>
          </a:p>
        </p:txBody>
      </p:sp>
      <p:sp>
        <p:nvSpPr>
          <p:cNvPr id="1548" name="Google Shape;1548;p20"/>
          <p:cNvSpPr txBox="1">
            <a:spLocks noGrp="1"/>
          </p:cNvSpPr>
          <p:nvPr>
            <p:ph type="subTitle" idx="3"/>
          </p:nvPr>
        </p:nvSpPr>
        <p:spPr>
          <a:xfrm>
            <a:off x="3340313" y="1585700"/>
            <a:ext cx="20841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9" name="Google Shape;1549;p20"/>
          <p:cNvSpPr txBox="1">
            <a:spLocks noGrp="1"/>
          </p:cNvSpPr>
          <p:nvPr>
            <p:ph type="subTitle" idx="4"/>
          </p:nvPr>
        </p:nvSpPr>
        <p:spPr>
          <a:xfrm>
            <a:off x="3715488" y="3917877"/>
            <a:ext cx="20841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550" name="Google Shape;1550;p20"/>
          <p:cNvGrpSpPr/>
          <p:nvPr/>
        </p:nvGrpSpPr>
        <p:grpSpPr>
          <a:xfrm flipH="1">
            <a:off x="5877590" y="1104707"/>
            <a:ext cx="2173154" cy="1799352"/>
            <a:chOff x="2210400" y="2558550"/>
            <a:chExt cx="971025" cy="804000"/>
          </a:xfrm>
        </p:grpSpPr>
        <p:sp>
          <p:nvSpPr>
            <p:cNvPr id="1551" name="Google Shape;1551;p20"/>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0"/>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0"/>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0"/>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0"/>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0"/>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0"/>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0"/>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9" name="Google Shape;1559;p20"/>
          <p:cNvSpPr/>
          <p:nvPr/>
        </p:nvSpPr>
        <p:spPr>
          <a:xfrm flipH="1">
            <a:off x="7193471" y="3414176"/>
            <a:ext cx="2676305" cy="2674800"/>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0" name="Google Shape;1560;p20"/>
          <p:cNvGrpSpPr/>
          <p:nvPr/>
        </p:nvGrpSpPr>
        <p:grpSpPr>
          <a:xfrm flipH="1">
            <a:off x="7341392" y="486066"/>
            <a:ext cx="1162531" cy="1161127"/>
            <a:chOff x="7253149" y="3334154"/>
            <a:chExt cx="1162531" cy="1161127"/>
          </a:xfrm>
        </p:grpSpPr>
        <p:sp>
          <p:nvSpPr>
            <p:cNvPr id="1561" name="Google Shape;1561;p20"/>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 name="Google Shape;1562;p20"/>
            <p:cNvGrpSpPr/>
            <p:nvPr/>
          </p:nvGrpSpPr>
          <p:grpSpPr>
            <a:xfrm>
              <a:off x="7253149" y="3334154"/>
              <a:ext cx="1162531" cy="1161127"/>
              <a:chOff x="2651171" y="2397773"/>
              <a:chExt cx="2099568" cy="2097033"/>
            </a:xfrm>
          </p:grpSpPr>
          <p:sp>
            <p:nvSpPr>
              <p:cNvPr id="1563" name="Google Shape;1563;p20"/>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0"/>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5" name="Google Shape;1565;p20"/>
          <p:cNvGrpSpPr/>
          <p:nvPr/>
        </p:nvGrpSpPr>
        <p:grpSpPr>
          <a:xfrm flipH="1">
            <a:off x="1086090" y="2797107"/>
            <a:ext cx="2173154" cy="1799352"/>
            <a:chOff x="2210400" y="2558550"/>
            <a:chExt cx="971025" cy="804000"/>
          </a:xfrm>
        </p:grpSpPr>
        <p:sp>
          <p:nvSpPr>
            <p:cNvPr id="1566" name="Google Shape;1566;p20"/>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0"/>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0"/>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0"/>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0"/>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0"/>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0"/>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0"/>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 name="Google Shape;1574;p20"/>
          <p:cNvSpPr/>
          <p:nvPr/>
        </p:nvSpPr>
        <p:spPr>
          <a:xfrm>
            <a:off x="846624" y="3917882"/>
            <a:ext cx="547132" cy="54876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0"/>
          <p:cNvSpPr/>
          <p:nvPr/>
        </p:nvSpPr>
        <p:spPr>
          <a:xfrm flipH="1">
            <a:off x="-704879" y="2682226"/>
            <a:ext cx="2676305" cy="2674800"/>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0"/>
          <p:cNvSpPr>
            <a:spLocks noGrp="1"/>
          </p:cNvSpPr>
          <p:nvPr>
            <p:ph type="pic" idx="5"/>
          </p:nvPr>
        </p:nvSpPr>
        <p:spPr>
          <a:xfrm flipH="1">
            <a:off x="769850" y="1253600"/>
            <a:ext cx="2676300" cy="2676300"/>
          </a:xfrm>
          <a:prstGeom prst="diamond">
            <a:avLst/>
          </a:prstGeom>
          <a:noFill/>
          <a:ln w="9525" cap="flat" cmpd="sng">
            <a:solidFill>
              <a:schemeClr val="dk1"/>
            </a:solidFill>
            <a:prstDash val="solid"/>
            <a:round/>
            <a:headEnd type="none" w="sm" len="sm"/>
            <a:tailEnd type="none" w="sm" len="sm"/>
          </a:ln>
        </p:spPr>
      </p:sp>
      <p:sp>
        <p:nvSpPr>
          <p:cNvPr id="1577" name="Google Shape;1577;p20"/>
          <p:cNvSpPr>
            <a:spLocks noGrp="1"/>
          </p:cNvSpPr>
          <p:nvPr>
            <p:ph type="pic" idx="6"/>
          </p:nvPr>
        </p:nvSpPr>
        <p:spPr>
          <a:xfrm>
            <a:off x="5707200" y="1939400"/>
            <a:ext cx="2676300" cy="2676300"/>
          </a:xfrm>
          <a:prstGeom prst="diamond">
            <a:avLst/>
          </a:prstGeom>
          <a:noFill/>
          <a:ln w="9525" cap="flat" cmpd="sng">
            <a:solidFill>
              <a:schemeClr val="dk1"/>
            </a:solidFill>
            <a:prstDash val="solid"/>
            <a:round/>
            <a:headEnd type="none" w="sm" len="sm"/>
            <a:tailEnd type="none" w="sm" len="sm"/>
          </a:ln>
        </p:spPr>
      </p:sp>
      <p:sp>
        <p:nvSpPr>
          <p:cNvPr id="1578" name="Google Shape;1578;p20"/>
          <p:cNvSpPr txBox="1">
            <a:spLocks noGrp="1"/>
          </p:cNvSpPr>
          <p:nvPr>
            <p:ph type="title"/>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6"/>
        <p:cNvGrpSpPr/>
        <p:nvPr/>
      </p:nvGrpSpPr>
      <p:grpSpPr>
        <a:xfrm>
          <a:off x="0" y="0"/>
          <a:ext cx="0" cy="0"/>
          <a:chOff x="0" y="0"/>
          <a:chExt cx="0" cy="0"/>
        </a:xfrm>
      </p:grpSpPr>
      <p:sp>
        <p:nvSpPr>
          <p:cNvPr id="137" name="Google Shape;137;p3"/>
          <p:cNvSpPr txBox="1">
            <a:spLocks noGrp="1"/>
          </p:cNvSpPr>
          <p:nvPr>
            <p:ph type="title"/>
          </p:nvPr>
        </p:nvSpPr>
        <p:spPr>
          <a:xfrm>
            <a:off x="5449425" y="1593575"/>
            <a:ext cx="2998800" cy="14025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8" name="Google Shape;138;p3"/>
          <p:cNvSpPr txBox="1">
            <a:spLocks noGrp="1"/>
          </p:cNvSpPr>
          <p:nvPr>
            <p:ph type="subTitle" idx="1"/>
          </p:nvPr>
        </p:nvSpPr>
        <p:spPr>
          <a:xfrm>
            <a:off x="5449425" y="3203575"/>
            <a:ext cx="2998800" cy="604200"/>
          </a:xfrm>
          <a:prstGeom prst="rect">
            <a:avLst/>
          </a:prstGeom>
          <a:solidFill>
            <a:srgbClr val="00FFFF"/>
          </a:solidFill>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b="1">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3"/>
          <p:cNvSpPr txBox="1">
            <a:spLocks noGrp="1"/>
          </p:cNvSpPr>
          <p:nvPr>
            <p:ph type="title" idx="2" hasCustomPrompt="1"/>
          </p:nvPr>
        </p:nvSpPr>
        <p:spPr>
          <a:xfrm>
            <a:off x="3377825" y="1593575"/>
            <a:ext cx="2015700" cy="14025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2000"/>
              <a:buNone/>
              <a:defRPr sz="12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140" name="Google Shape;140;p3"/>
          <p:cNvGrpSpPr/>
          <p:nvPr/>
        </p:nvGrpSpPr>
        <p:grpSpPr>
          <a:xfrm rot="10800000" flipH="1">
            <a:off x="-1432565" y="-125795"/>
            <a:ext cx="4015313" cy="3884503"/>
            <a:chOff x="5440750" y="1669400"/>
            <a:chExt cx="971525" cy="939875"/>
          </a:xfrm>
        </p:grpSpPr>
        <p:sp>
          <p:nvSpPr>
            <p:cNvPr id="141" name="Google Shape;141;p3"/>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3"/>
          <p:cNvGrpSpPr/>
          <p:nvPr/>
        </p:nvGrpSpPr>
        <p:grpSpPr>
          <a:xfrm>
            <a:off x="1147477" y="2947974"/>
            <a:ext cx="2872292" cy="2378232"/>
            <a:chOff x="2210400" y="2558550"/>
            <a:chExt cx="971025" cy="804000"/>
          </a:xfrm>
        </p:grpSpPr>
        <p:sp>
          <p:nvSpPr>
            <p:cNvPr id="261" name="Google Shape;261;p3"/>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269;p3"/>
          <p:cNvGrpSpPr/>
          <p:nvPr/>
        </p:nvGrpSpPr>
        <p:grpSpPr>
          <a:xfrm>
            <a:off x="1392756" y="169091"/>
            <a:ext cx="849275" cy="848250"/>
            <a:chOff x="2651171" y="2397773"/>
            <a:chExt cx="2099568" cy="2097033"/>
          </a:xfrm>
        </p:grpSpPr>
        <p:sp>
          <p:nvSpPr>
            <p:cNvPr id="270" name="Google Shape;270;p3"/>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579"/>
        <p:cNvGrpSpPr/>
        <p:nvPr/>
      </p:nvGrpSpPr>
      <p:grpSpPr>
        <a:xfrm>
          <a:off x="0" y="0"/>
          <a:ext cx="0" cy="0"/>
          <a:chOff x="0" y="0"/>
          <a:chExt cx="0" cy="0"/>
        </a:xfrm>
      </p:grpSpPr>
      <p:sp>
        <p:nvSpPr>
          <p:cNvPr id="1580" name="Google Shape;1580;p21"/>
          <p:cNvSpPr txBox="1">
            <a:spLocks noGrp="1"/>
          </p:cNvSpPr>
          <p:nvPr>
            <p:ph type="title"/>
          </p:nvPr>
        </p:nvSpPr>
        <p:spPr>
          <a:xfrm>
            <a:off x="923725" y="2409163"/>
            <a:ext cx="2336400" cy="527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81" name="Google Shape;1581;p21"/>
          <p:cNvSpPr txBox="1">
            <a:spLocks noGrp="1"/>
          </p:cNvSpPr>
          <p:nvPr>
            <p:ph type="subTitle" idx="1"/>
          </p:nvPr>
        </p:nvSpPr>
        <p:spPr>
          <a:xfrm>
            <a:off x="923725" y="2866774"/>
            <a:ext cx="2336400" cy="8259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82" name="Google Shape;1582;p21"/>
          <p:cNvSpPr txBox="1">
            <a:spLocks noGrp="1"/>
          </p:cNvSpPr>
          <p:nvPr>
            <p:ph type="title" idx="2"/>
          </p:nvPr>
        </p:nvSpPr>
        <p:spPr>
          <a:xfrm>
            <a:off x="3495375" y="2409213"/>
            <a:ext cx="2336400" cy="527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83" name="Google Shape;1583;p21"/>
          <p:cNvSpPr txBox="1">
            <a:spLocks noGrp="1"/>
          </p:cNvSpPr>
          <p:nvPr>
            <p:ph type="subTitle" idx="3"/>
          </p:nvPr>
        </p:nvSpPr>
        <p:spPr>
          <a:xfrm>
            <a:off x="3495375" y="2866836"/>
            <a:ext cx="2336400" cy="8259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84" name="Google Shape;1584;p21"/>
          <p:cNvSpPr txBox="1">
            <a:spLocks noGrp="1"/>
          </p:cNvSpPr>
          <p:nvPr>
            <p:ph type="title" idx="4"/>
          </p:nvPr>
        </p:nvSpPr>
        <p:spPr>
          <a:xfrm>
            <a:off x="6067025" y="2424163"/>
            <a:ext cx="2336400" cy="527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85" name="Google Shape;1585;p21"/>
          <p:cNvSpPr txBox="1">
            <a:spLocks noGrp="1"/>
          </p:cNvSpPr>
          <p:nvPr>
            <p:ph type="subTitle" idx="5"/>
          </p:nvPr>
        </p:nvSpPr>
        <p:spPr>
          <a:xfrm>
            <a:off x="6067025" y="2882054"/>
            <a:ext cx="2336400" cy="8259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86" name="Google Shape;1586;p21"/>
          <p:cNvSpPr txBox="1">
            <a:spLocks noGrp="1"/>
          </p:cNvSpPr>
          <p:nvPr>
            <p:ph type="title" idx="6"/>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1587" name="Google Shape;1587;p21"/>
          <p:cNvGrpSpPr/>
          <p:nvPr/>
        </p:nvGrpSpPr>
        <p:grpSpPr>
          <a:xfrm>
            <a:off x="-1805843" y="2671162"/>
            <a:ext cx="3525470" cy="3874833"/>
            <a:chOff x="5440750" y="1541475"/>
            <a:chExt cx="971525" cy="1067800"/>
          </a:xfrm>
        </p:grpSpPr>
        <p:sp>
          <p:nvSpPr>
            <p:cNvPr id="1588" name="Google Shape;1588;p21"/>
            <p:cNvSpPr/>
            <p:nvPr/>
          </p:nvSpPr>
          <p:spPr>
            <a:xfrm>
              <a:off x="5853925" y="1541475"/>
              <a:ext cx="309425" cy="309425"/>
            </a:xfrm>
            <a:custGeom>
              <a:avLst/>
              <a:gdLst/>
              <a:ahLst/>
              <a:cxnLst/>
              <a:rect l="l" t="t" r="r" b="b"/>
              <a:pathLst>
                <a:path w="12377" h="12377" extrusionOk="0">
                  <a:moveTo>
                    <a:pt x="6179" y="0"/>
                  </a:moveTo>
                  <a:lnTo>
                    <a:pt x="0" y="6197"/>
                  </a:lnTo>
                  <a:lnTo>
                    <a:pt x="6179" y="12376"/>
                  </a:lnTo>
                  <a:lnTo>
                    <a:pt x="12376" y="6197"/>
                  </a:lnTo>
                  <a:lnTo>
                    <a:pt x="6179"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1"/>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1"/>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1"/>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1"/>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1"/>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1"/>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1"/>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1"/>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1"/>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1"/>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1"/>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1"/>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 name="Google Shape;1601;p21"/>
          <p:cNvGrpSpPr/>
          <p:nvPr/>
        </p:nvGrpSpPr>
        <p:grpSpPr>
          <a:xfrm>
            <a:off x="4732692" y="3930646"/>
            <a:ext cx="2514088" cy="2081645"/>
            <a:chOff x="3573297" y="232872"/>
            <a:chExt cx="5470164" cy="4529254"/>
          </a:xfrm>
        </p:grpSpPr>
        <p:sp>
          <p:nvSpPr>
            <p:cNvPr id="1602" name="Google Shape;1602;p21"/>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1"/>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1"/>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1"/>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1"/>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1"/>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1"/>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1"/>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1"/>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1"/>
            <p:cNvSpPr/>
            <p:nvPr/>
          </p:nvSpPr>
          <p:spPr>
            <a:xfrm>
              <a:off x="7067102" y="2437061"/>
              <a:ext cx="5352" cy="13238"/>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1"/>
            <p:cNvSpPr/>
            <p:nvPr/>
          </p:nvSpPr>
          <p:spPr>
            <a:xfrm>
              <a:off x="7072313" y="2434526"/>
              <a:ext cx="2817" cy="18449"/>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1"/>
            <p:cNvSpPr/>
            <p:nvPr/>
          </p:nvSpPr>
          <p:spPr>
            <a:xfrm>
              <a:off x="7074989" y="2431850"/>
              <a:ext cx="2676" cy="23801"/>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1"/>
            <p:cNvSpPr/>
            <p:nvPr/>
          </p:nvSpPr>
          <p:spPr>
            <a:xfrm>
              <a:off x="7077524" y="2429174"/>
              <a:ext cx="2817" cy="29012"/>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1"/>
            <p:cNvSpPr/>
            <p:nvPr/>
          </p:nvSpPr>
          <p:spPr>
            <a:xfrm>
              <a:off x="7080200" y="2423963"/>
              <a:ext cx="2676" cy="36899"/>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21"/>
          <p:cNvGrpSpPr/>
          <p:nvPr/>
        </p:nvGrpSpPr>
        <p:grpSpPr>
          <a:xfrm>
            <a:off x="-1241033" y="-976954"/>
            <a:ext cx="2514088" cy="2081645"/>
            <a:chOff x="3573297" y="232872"/>
            <a:chExt cx="5470164" cy="4529254"/>
          </a:xfrm>
        </p:grpSpPr>
        <p:sp>
          <p:nvSpPr>
            <p:cNvPr id="1617" name="Google Shape;1617;p21"/>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1"/>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1"/>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1"/>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1"/>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1"/>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1"/>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1"/>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21"/>
          <p:cNvGrpSpPr/>
          <p:nvPr/>
        </p:nvGrpSpPr>
        <p:grpSpPr>
          <a:xfrm>
            <a:off x="6717082" y="-1583801"/>
            <a:ext cx="3525470" cy="3874833"/>
            <a:chOff x="5440750" y="1541475"/>
            <a:chExt cx="971525" cy="1067800"/>
          </a:xfrm>
        </p:grpSpPr>
        <p:sp>
          <p:nvSpPr>
            <p:cNvPr id="1626" name="Google Shape;1626;p21"/>
            <p:cNvSpPr/>
            <p:nvPr/>
          </p:nvSpPr>
          <p:spPr>
            <a:xfrm>
              <a:off x="5853925" y="1541475"/>
              <a:ext cx="309425" cy="309425"/>
            </a:xfrm>
            <a:custGeom>
              <a:avLst/>
              <a:gdLst/>
              <a:ahLst/>
              <a:cxnLst/>
              <a:rect l="l" t="t" r="r" b="b"/>
              <a:pathLst>
                <a:path w="12377" h="12377" extrusionOk="0">
                  <a:moveTo>
                    <a:pt x="6179" y="0"/>
                  </a:moveTo>
                  <a:lnTo>
                    <a:pt x="0" y="6197"/>
                  </a:lnTo>
                  <a:lnTo>
                    <a:pt x="6179" y="12376"/>
                  </a:lnTo>
                  <a:lnTo>
                    <a:pt x="12376" y="6197"/>
                  </a:lnTo>
                  <a:lnTo>
                    <a:pt x="6179"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1"/>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1"/>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1"/>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1"/>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1"/>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1"/>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1"/>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1"/>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1"/>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1"/>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1"/>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1"/>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639"/>
        <p:cNvGrpSpPr/>
        <p:nvPr/>
      </p:nvGrpSpPr>
      <p:grpSpPr>
        <a:xfrm>
          <a:off x="0" y="0"/>
          <a:ext cx="0" cy="0"/>
          <a:chOff x="0" y="0"/>
          <a:chExt cx="0" cy="0"/>
        </a:xfrm>
      </p:grpSpPr>
      <p:sp>
        <p:nvSpPr>
          <p:cNvPr id="1640" name="Google Shape;1640;p22"/>
          <p:cNvSpPr txBox="1">
            <a:spLocks noGrp="1"/>
          </p:cNvSpPr>
          <p:nvPr>
            <p:ph type="title"/>
          </p:nvPr>
        </p:nvSpPr>
        <p:spPr>
          <a:xfrm>
            <a:off x="821800" y="16577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41" name="Google Shape;1641;p22"/>
          <p:cNvSpPr txBox="1">
            <a:spLocks noGrp="1"/>
          </p:cNvSpPr>
          <p:nvPr>
            <p:ph type="subTitle" idx="1"/>
          </p:nvPr>
        </p:nvSpPr>
        <p:spPr>
          <a:xfrm>
            <a:off x="821800" y="2091854"/>
            <a:ext cx="2336400" cy="6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2" name="Google Shape;1642;p22"/>
          <p:cNvSpPr txBox="1">
            <a:spLocks noGrp="1"/>
          </p:cNvSpPr>
          <p:nvPr>
            <p:ph type="title" idx="2"/>
          </p:nvPr>
        </p:nvSpPr>
        <p:spPr>
          <a:xfrm>
            <a:off x="3403800" y="16577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43" name="Google Shape;1643;p22"/>
          <p:cNvSpPr txBox="1">
            <a:spLocks noGrp="1"/>
          </p:cNvSpPr>
          <p:nvPr>
            <p:ph type="subTitle" idx="3"/>
          </p:nvPr>
        </p:nvSpPr>
        <p:spPr>
          <a:xfrm>
            <a:off x="3403800" y="2091854"/>
            <a:ext cx="2336400" cy="6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4" name="Google Shape;1644;p22"/>
          <p:cNvSpPr txBox="1">
            <a:spLocks noGrp="1"/>
          </p:cNvSpPr>
          <p:nvPr>
            <p:ph type="title" idx="4" hasCustomPrompt="1"/>
          </p:nvPr>
        </p:nvSpPr>
        <p:spPr>
          <a:xfrm>
            <a:off x="1090600" y="3081075"/>
            <a:ext cx="1798800" cy="828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5000">
                <a:latin typeface="Space Grotesk Medium"/>
                <a:ea typeface="Space Grotesk Medium"/>
                <a:cs typeface="Space Grotesk Medium"/>
                <a:sym typeface="Space Grotesk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45" name="Google Shape;1645;p22"/>
          <p:cNvSpPr txBox="1">
            <a:spLocks noGrp="1"/>
          </p:cNvSpPr>
          <p:nvPr>
            <p:ph type="title" idx="5" hasCustomPrompt="1"/>
          </p:nvPr>
        </p:nvSpPr>
        <p:spPr>
          <a:xfrm>
            <a:off x="6236975" y="3081075"/>
            <a:ext cx="1798800" cy="828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5000">
                <a:latin typeface="Space Grotesk Medium"/>
                <a:ea typeface="Space Grotesk Medium"/>
                <a:cs typeface="Space Grotesk Medium"/>
                <a:sym typeface="Space Grotesk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46" name="Google Shape;1646;p22"/>
          <p:cNvSpPr txBox="1">
            <a:spLocks noGrp="1"/>
          </p:cNvSpPr>
          <p:nvPr>
            <p:ph type="title" idx="6" hasCustomPrompt="1"/>
          </p:nvPr>
        </p:nvSpPr>
        <p:spPr>
          <a:xfrm>
            <a:off x="3672600" y="3081200"/>
            <a:ext cx="1798800" cy="828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5000">
                <a:latin typeface="Space Grotesk Medium"/>
                <a:ea typeface="Space Grotesk Medium"/>
                <a:cs typeface="Space Grotesk Medium"/>
                <a:sym typeface="Space Grotesk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grpSp>
        <p:nvGrpSpPr>
          <p:cNvPr id="1647" name="Google Shape;1647;p22"/>
          <p:cNvGrpSpPr/>
          <p:nvPr/>
        </p:nvGrpSpPr>
        <p:grpSpPr>
          <a:xfrm rot="-5400000">
            <a:off x="-1579468" y="2703974"/>
            <a:ext cx="3525470" cy="3874833"/>
            <a:chOff x="5440750" y="1541475"/>
            <a:chExt cx="971525" cy="1067800"/>
          </a:xfrm>
        </p:grpSpPr>
        <p:sp>
          <p:nvSpPr>
            <p:cNvPr id="1648" name="Google Shape;1648;p22"/>
            <p:cNvSpPr/>
            <p:nvPr/>
          </p:nvSpPr>
          <p:spPr>
            <a:xfrm>
              <a:off x="5853925" y="1541475"/>
              <a:ext cx="309425" cy="309425"/>
            </a:xfrm>
            <a:custGeom>
              <a:avLst/>
              <a:gdLst/>
              <a:ahLst/>
              <a:cxnLst/>
              <a:rect l="l" t="t" r="r" b="b"/>
              <a:pathLst>
                <a:path w="12377" h="12377" extrusionOk="0">
                  <a:moveTo>
                    <a:pt x="6179" y="0"/>
                  </a:moveTo>
                  <a:lnTo>
                    <a:pt x="0" y="6197"/>
                  </a:lnTo>
                  <a:lnTo>
                    <a:pt x="6179" y="12376"/>
                  </a:lnTo>
                  <a:lnTo>
                    <a:pt x="12376" y="6197"/>
                  </a:lnTo>
                  <a:lnTo>
                    <a:pt x="6179"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2"/>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2"/>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2"/>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2"/>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2"/>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2"/>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2"/>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2"/>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2"/>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2"/>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2"/>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2"/>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22"/>
          <p:cNvGrpSpPr/>
          <p:nvPr/>
        </p:nvGrpSpPr>
        <p:grpSpPr>
          <a:xfrm rot="-5400000">
            <a:off x="6142857" y="-711076"/>
            <a:ext cx="3525470" cy="3874833"/>
            <a:chOff x="5440750" y="1541475"/>
            <a:chExt cx="971525" cy="1067800"/>
          </a:xfrm>
        </p:grpSpPr>
        <p:sp>
          <p:nvSpPr>
            <p:cNvPr id="1662" name="Google Shape;1662;p22"/>
            <p:cNvSpPr/>
            <p:nvPr/>
          </p:nvSpPr>
          <p:spPr>
            <a:xfrm>
              <a:off x="5853925" y="1541475"/>
              <a:ext cx="309425" cy="309425"/>
            </a:xfrm>
            <a:custGeom>
              <a:avLst/>
              <a:gdLst/>
              <a:ahLst/>
              <a:cxnLst/>
              <a:rect l="l" t="t" r="r" b="b"/>
              <a:pathLst>
                <a:path w="12377" h="12377" extrusionOk="0">
                  <a:moveTo>
                    <a:pt x="6179" y="0"/>
                  </a:moveTo>
                  <a:lnTo>
                    <a:pt x="0" y="6197"/>
                  </a:lnTo>
                  <a:lnTo>
                    <a:pt x="6179" y="12376"/>
                  </a:lnTo>
                  <a:lnTo>
                    <a:pt x="12376" y="6197"/>
                  </a:lnTo>
                  <a:lnTo>
                    <a:pt x="6179"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2"/>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2"/>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2"/>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2"/>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2"/>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2"/>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2"/>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2"/>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2"/>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2"/>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2"/>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2"/>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5" name="Google Shape;1675;p22"/>
          <p:cNvSpPr txBox="1">
            <a:spLocks noGrp="1"/>
          </p:cNvSpPr>
          <p:nvPr>
            <p:ph type="title" idx="7"/>
          </p:nvPr>
        </p:nvSpPr>
        <p:spPr>
          <a:xfrm>
            <a:off x="5968175" y="1657713"/>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76" name="Google Shape;1676;p22"/>
          <p:cNvSpPr txBox="1">
            <a:spLocks noGrp="1"/>
          </p:cNvSpPr>
          <p:nvPr>
            <p:ph type="subTitle" idx="8"/>
          </p:nvPr>
        </p:nvSpPr>
        <p:spPr>
          <a:xfrm>
            <a:off x="5968175" y="2091854"/>
            <a:ext cx="2336400" cy="6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7" name="Google Shape;1677;p22"/>
          <p:cNvSpPr txBox="1">
            <a:spLocks noGrp="1"/>
          </p:cNvSpPr>
          <p:nvPr>
            <p:ph type="title" idx="9"/>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678"/>
        <p:cNvGrpSpPr/>
        <p:nvPr/>
      </p:nvGrpSpPr>
      <p:grpSpPr>
        <a:xfrm>
          <a:off x="0" y="0"/>
          <a:ext cx="0" cy="0"/>
          <a:chOff x="0" y="0"/>
          <a:chExt cx="0" cy="0"/>
        </a:xfrm>
      </p:grpSpPr>
      <p:grpSp>
        <p:nvGrpSpPr>
          <p:cNvPr id="1679" name="Google Shape;1679;p23"/>
          <p:cNvGrpSpPr/>
          <p:nvPr/>
        </p:nvGrpSpPr>
        <p:grpSpPr>
          <a:xfrm>
            <a:off x="8057480" y="3530521"/>
            <a:ext cx="2514088" cy="2081645"/>
            <a:chOff x="3573297" y="232872"/>
            <a:chExt cx="5470164" cy="4529254"/>
          </a:xfrm>
        </p:grpSpPr>
        <p:sp>
          <p:nvSpPr>
            <p:cNvPr id="1680" name="Google Shape;1680;p23"/>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3"/>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3"/>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3"/>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3"/>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3"/>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3"/>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3"/>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3"/>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3"/>
            <p:cNvSpPr/>
            <p:nvPr/>
          </p:nvSpPr>
          <p:spPr>
            <a:xfrm>
              <a:off x="7067102" y="2437061"/>
              <a:ext cx="5352" cy="13238"/>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3"/>
            <p:cNvSpPr/>
            <p:nvPr/>
          </p:nvSpPr>
          <p:spPr>
            <a:xfrm>
              <a:off x="7072313" y="2434526"/>
              <a:ext cx="2817" cy="18449"/>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3"/>
            <p:cNvSpPr/>
            <p:nvPr/>
          </p:nvSpPr>
          <p:spPr>
            <a:xfrm>
              <a:off x="7074989" y="2431850"/>
              <a:ext cx="2676" cy="23801"/>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3"/>
            <p:cNvSpPr/>
            <p:nvPr/>
          </p:nvSpPr>
          <p:spPr>
            <a:xfrm>
              <a:off x="7077524" y="2429174"/>
              <a:ext cx="2817" cy="29012"/>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3"/>
            <p:cNvSpPr/>
            <p:nvPr/>
          </p:nvSpPr>
          <p:spPr>
            <a:xfrm>
              <a:off x="7080200" y="2423963"/>
              <a:ext cx="2676" cy="36899"/>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3"/>
            <p:cNvSpPr/>
            <p:nvPr/>
          </p:nvSpPr>
          <p:spPr>
            <a:xfrm>
              <a:off x="7082735" y="2421428"/>
              <a:ext cx="2817" cy="44645"/>
            </a:xfrm>
            <a:custGeom>
              <a:avLst/>
              <a:gdLst/>
              <a:ahLst/>
              <a:cxnLst/>
              <a:rect l="l" t="t" r="r" b="b"/>
              <a:pathLst>
                <a:path w="20" h="317" extrusionOk="0">
                  <a:moveTo>
                    <a:pt x="20" y="0"/>
                  </a:moveTo>
                  <a:lnTo>
                    <a:pt x="1" y="19"/>
                  </a:lnTo>
                  <a:lnTo>
                    <a:pt x="1" y="279"/>
                  </a:lnTo>
                  <a:lnTo>
                    <a:pt x="20" y="31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3"/>
            <p:cNvSpPr/>
            <p:nvPr/>
          </p:nvSpPr>
          <p:spPr>
            <a:xfrm>
              <a:off x="7085411" y="2418752"/>
              <a:ext cx="5352" cy="49996"/>
            </a:xfrm>
            <a:custGeom>
              <a:avLst/>
              <a:gdLst/>
              <a:ahLst/>
              <a:cxnLst/>
              <a:rect l="l" t="t" r="r" b="b"/>
              <a:pathLst>
                <a:path w="38" h="355" extrusionOk="0">
                  <a:moveTo>
                    <a:pt x="38" y="0"/>
                  </a:moveTo>
                  <a:lnTo>
                    <a:pt x="1" y="19"/>
                  </a:lnTo>
                  <a:lnTo>
                    <a:pt x="1" y="335"/>
                  </a:lnTo>
                  <a:lnTo>
                    <a:pt x="38" y="35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3"/>
            <p:cNvSpPr/>
            <p:nvPr/>
          </p:nvSpPr>
          <p:spPr>
            <a:xfrm>
              <a:off x="7090622" y="2416076"/>
              <a:ext cx="2817" cy="55207"/>
            </a:xfrm>
            <a:custGeom>
              <a:avLst/>
              <a:gdLst/>
              <a:ahLst/>
              <a:cxnLst/>
              <a:rect l="l" t="t" r="r" b="b"/>
              <a:pathLst>
                <a:path w="20" h="392" extrusionOk="0">
                  <a:moveTo>
                    <a:pt x="19" y="1"/>
                  </a:moveTo>
                  <a:lnTo>
                    <a:pt x="1" y="19"/>
                  </a:lnTo>
                  <a:lnTo>
                    <a:pt x="1" y="373"/>
                  </a:lnTo>
                  <a:lnTo>
                    <a:pt x="19" y="3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3"/>
            <p:cNvSpPr/>
            <p:nvPr/>
          </p:nvSpPr>
          <p:spPr>
            <a:xfrm>
              <a:off x="7093298" y="2413541"/>
              <a:ext cx="2817" cy="60418"/>
            </a:xfrm>
            <a:custGeom>
              <a:avLst/>
              <a:gdLst/>
              <a:ahLst/>
              <a:cxnLst/>
              <a:rect l="l" t="t" r="r" b="b"/>
              <a:pathLst>
                <a:path w="20" h="429" extrusionOk="0">
                  <a:moveTo>
                    <a:pt x="19" y="0"/>
                  </a:moveTo>
                  <a:lnTo>
                    <a:pt x="0" y="19"/>
                  </a:lnTo>
                  <a:lnTo>
                    <a:pt x="0"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3"/>
            <p:cNvSpPr/>
            <p:nvPr/>
          </p:nvSpPr>
          <p:spPr>
            <a:xfrm>
              <a:off x="7095973" y="2410866"/>
              <a:ext cx="2676" cy="65629"/>
            </a:xfrm>
            <a:custGeom>
              <a:avLst/>
              <a:gdLst/>
              <a:ahLst/>
              <a:cxnLst/>
              <a:rect l="l" t="t" r="r" b="b"/>
              <a:pathLst>
                <a:path w="19" h="466" extrusionOk="0">
                  <a:moveTo>
                    <a:pt x="19" y="1"/>
                  </a:moveTo>
                  <a:lnTo>
                    <a:pt x="0" y="19"/>
                  </a:lnTo>
                  <a:lnTo>
                    <a:pt x="0" y="447"/>
                  </a:lnTo>
                  <a:lnTo>
                    <a:pt x="19" y="46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3"/>
            <p:cNvSpPr/>
            <p:nvPr/>
          </p:nvSpPr>
          <p:spPr>
            <a:xfrm>
              <a:off x="7098508" y="2405655"/>
              <a:ext cx="2817" cy="73516"/>
            </a:xfrm>
            <a:custGeom>
              <a:avLst/>
              <a:gdLst/>
              <a:ahLst/>
              <a:cxnLst/>
              <a:rect l="l" t="t" r="r" b="b"/>
              <a:pathLst>
                <a:path w="20" h="522" extrusionOk="0">
                  <a:moveTo>
                    <a:pt x="19" y="0"/>
                  </a:moveTo>
                  <a:lnTo>
                    <a:pt x="1" y="38"/>
                  </a:lnTo>
                  <a:lnTo>
                    <a:pt x="1" y="503"/>
                  </a:lnTo>
                  <a:lnTo>
                    <a:pt x="19" y="5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3"/>
            <p:cNvSpPr/>
            <p:nvPr/>
          </p:nvSpPr>
          <p:spPr>
            <a:xfrm>
              <a:off x="7101184" y="2402979"/>
              <a:ext cx="2676" cy="81403"/>
            </a:xfrm>
            <a:custGeom>
              <a:avLst/>
              <a:gdLst/>
              <a:ahLst/>
              <a:cxnLst/>
              <a:rect l="l" t="t" r="r" b="b"/>
              <a:pathLst>
                <a:path w="19" h="578" extrusionOk="0">
                  <a:moveTo>
                    <a:pt x="19" y="1"/>
                  </a:moveTo>
                  <a:lnTo>
                    <a:pt x="0" y="19"/>
                  </a:lnTo>
                  <a:lnTo>
                    <a:pt x="0" y="541"/>
                  </a:lnTo>
                  <a:lnTo>
                    <a:pt x="19" y="57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3"/>
            <p:cNvSpPr/>
            <p:nvPr/>
          </p:nvSpPr>
          <p:spPr>
            <a:xfrm>
              <a:off x="7103719" y="2400444"/>
              <a:ext cx="5493" cy="86614"/>
            </a:xfrm>
            <a:custGeom>
              <a:avLst/>
              <a:gdLst/>
              <a:ahLst/>
              <a:cxnLst/>
              <a:rect l="l" t="t" r="r" b="b"/>
              <a:pathLst>
                <a:path w="39" h="615" extrusionOk="0">
                  <a:moveTo>
                    <a:pt x="38" y="0"/>
                  </a:moveTo>
                  <a:lnTo>
                    <a:pt x="1" y="19"/>
                  </a:lnTo>
                  <a:lnTo>
                    <a:pt x="1" y="596"/>
                  </a:lnTo>
                  <a:lnTo>
                    <a:pt x="38" y="61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23"/>
          <p:cNvGrpSpPr/>
          <p:nvPr/>
        </p:nvGrpSpPr>
        <p:grpSpPr>
          <a:xfrm>
            <a:off x="-2292835" y="-60870"/>
            <a:ext cx="4084025" cy="3381541"/>
            <a:chOff x="3573297" y="232872"/>
            <a:chExt cx="5470164" cy="4529254"/>
          </a:xfrm>
        </p:grpSpPr>
        <p:sp>
          <p:nvSpPr>
            <p:cNvPr id="1703" name="Google Shape;1703;p23"/>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3"/>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3"/>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3"/>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3"/>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3"/>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3"/>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3"/>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23"/>
          <p:cNvGrpSpPr/>
          <p:nvPr/>
        </p:nvGrpSpPr>
        <p:grpSpPr>
          <a:xfrm flipH="1">
            <a:off x="7185910" y="-217751"/>
            <a:ext cx="2872292" cy="2378232"/>
            <a:chOff x="2210400" y="2558550"/>
            <a:chExt cx="971025" cy="804000"/>
          </a:xfrm>
        </p:grpSpPr>
        <p:sp>
          <p:nvSpPr>
            <p:cNvPr id="1712" name="Google Shape;1712;p23"/>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3"/>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3"/>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3"/>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3"/>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3"/>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3"/>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3"/>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0" name="Google Shape;1720;p23"/>
          <p:cNvSpPr/>
          <p:nvPr/>
        </p:nvSpPr>
        <p:spPr>
          <a:xfrm flipH="1">
            <a:off x="8817412" y="111341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1" name="Google Shape;1721;p23"/>
          <p:cNvGrpSpPr/>
          <p:nvPr/>
        </p:nvGrpSpPr>
        <p:grpSpPr>
          <a:xfrm>
            <a:off x="7581510" y="-9"/>
            <a:ext cx="849275" cy="848250"/>
            <a:chOff x="8751122" y="1283566"/>
            <a:chExt cx="849275" cy="848250"/>
          </a:xfrm>
        </p:grpSpPr>
        <p:sp>
          <p:nvSpPr>
            <p:cNvPr id="1722" name="Google Shape;1722;p23"/>
            <p:cNvSpPr/>
            <p:nvPr/>
          </p:nvSpPr>
          <p:spPr>
            <a:xfrm flipH="1">
              <a:off x="8763662" y="12958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3" name="Google Shape;1723;p23"/>
            <p:cNvGrpSpPr/>
            <p:nvPr/>
          </p:nvGrpSpPr>
          <p:grpSpPr>
            <a:xfrm flipH="1">
              <a:off x="8751122" y="1283566"/>
              <a:ext cx="849275" cy="848250"/>
              <a:chOff x="2651171" y="2397773"/>
              <a:chExt cx="2099568" cy="2097033"/>
            </a:xfrm>
          </p:grpSpPr>
          <p:sp>
            <p:nvSpPr>
              <p:cNvPr id="1724" name="Google Shape;1724;p23"/>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3"/>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6" name="Google Shape;1726;p23"/>
          <p:cNvGrpSpPr/>
          <p:nvPr/>
        </p:nvGrpSpPr>
        <p:grpSpPr>
          <a:xfrm>
            <a:off x="-1209358" y="2362946"/>
            <a:ext cx="2514088" cy="2081645"/>
            <a:chOff x="3573297" y="232872"/>
            <a:chExt cx="5470164" cy="4529254"/>
          </a:xfrm>
        </p:grpSpPr>
        <p:sp>
          <p:nvSpPr>
            <p:cNvPr id="1727" name="Google Shape;1727;p23"/>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3"/>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3"/>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3"/>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3"/>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3"/>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3"/>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3"/>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23"/>
          <p:cNvGrpSpPr/>
          <p:nvPr/>
        </p:nvGrpSpPr>
        <p:grpSpPr>
          <a:xfrm>
            <a:off x="8197422" y="4147216"/>
            <a:ext cx="849275" cy="848250"/>
            <a:chOff x="8751122" y="1283566"/>
            <a:chExt cx="849275" cy="848250"/>
          </a:xfrm>
        </p:grpSpPr>
        <p:sp>
          <p:nvSpPr>
            <p:cNvPr id="1736" name="Google Shape;1736;p23"/>
            <p:cNvSpPr/>
            <p:nvPr/>
          </p:nvSpPr>
          <p:spPr>
            <a:xfrm flipH="1">
              <a:off x="8763662" y="12958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7" name="Google Shape;1737;p23"/>
            <p:cNvGrpSpPr/>
            <p:nvPr/>
          </p:nvGrpSpPr>
          <p:grpSpPr>
            <a:xfrm flipH="1">
              <a:off x="8751122" y="1283566"/>
              <a:ext cx="849275" cy="848250"/>
              <a:chOff x="2651171" y="2397773"/>
              <a:chExt cx="2099568" cy="2097033"/>
            </a:xfrm>
          </p:grpSpPr>
          <p:sp>
            <p:nvSpPr>
              <p:cNvPr id="1738" name="Google Shape;1738;p23"/>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3"/>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40" name="Google Shape;1740;p23"/>
          <p:cNvSpPr/>
          <p:nvPr/>
        </p:nvSpPr>
        <p:spPr>
          <a:xfrm>
            <a:off x="46319" y="2327646"/>
            <a:ext cx="801132" cy="801132"/>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742" name="Google Shape;1742;p23"/>
          <p:cNvSpPr txBox="1">
            <a:spLocks noGrp="1"/>
          </p:cNvSpPr>
          <p:nvPr>
            <p:ph type="title" idx="2"/>
          </p:nvPr>
        </p:nvSpPr>
        <p:spPr>
          <a:xfrm>
            <a:off x="1195863" y="1835250"/>
            <a:ext cx="28671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atin typeface="Space Grotesk Medium"/>
                <a:ea typeface="Space Grotesk Medium"/>
                <a:cs typeface="Space Grotesk Medium"/>
                <a:sym typeface="Space Grotesk Medium"/>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43" name="Google Shape;1743;p23"/>
          <p:cNvSpPr txBox="1">
            <a:spLocks noGrp="1"/>
          </p:cNvSpPr>
          <p:nvPr>
            <p:ph type="subTitle" idx="1"/>
          </p:nvPr>
        </p:nvSpPr>
        <p:spPr>
          <a:xfrm>
            <a:off x="1195825" y="2278700"/>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4" name="Google Shape;1744;p23"/>
          <p:cNvSpPr txBox="1">
            <a:spLocks noGrp="1"/>
          </p:cNvSpPr>
          <p:nvPr>
            <p:ph type="title" idx="3"/>
          </p:nvPr>
        </p:nvSpPr>
        <p:spPr>
          <a:xfrm>
            <a:off x="5081043" y="1835250"/>
            <a:ext cx="28671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atin typeface="Space Grotesk Medium"/>
                <a:ea typeface="Space Grotesk Medium"/>
                <a:cs typeface="Space Grotesk Medium"/>
                <a:sym typeface="Space Grotesk Medium"/>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45" name="Google Shape;1745;p23"/>
          <p:cNvSpPr txBox="1">
            <a:spLocks noGrp="1"/>
          </p:cNvSpPr>
          <p:nvPr>
            <p:ph type="subTitle" idx="4"/>
          </p:nvPr>
        </p:nvSpPr>
        <p:spPr>
          <a:xfrm>
            <a:off x="5081005" y="2278700"/>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6" name="Google Shape;1746;p23"/>
          <p:cNvSpPr txBox="1">
            <a:spLocks noGrp="1"/>
          </p:cNvSpPr>
          <p:nvPr>
            <p:ph type="title" idx="5"/>
          </p:nvPr>
        </p:nvSpPr>
        <p:spPr>
          <a:xfrm>
            <a:off x="1195850" y="3619525"/>
            <a:ext cx="28671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atin typeface="Space Grotesk Medium"/>
                <a:ea typeface="Space Grotesk Medium"/>
                <a:cs typeface="Space Grotesk Medium"/>
                <a:sym typeface="Space Grotesk Medium"/>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47" name="Google Shape;1747;p23"/>
          <p:cNvSpPr txBox="1">
            <a:spLocks noGrp="1"/>
          </p:cNvSpPr>
          <p:nvPr>
            <p:ph type="subTitle" idx="6"/>
          </p:nvPr>
        </p:nvSpPr>
        <p:spPr>
          <a:xfrm>
            <a:off x="1195813" y="40629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8" name="Google Shape;1748;p23"/>
          <p:cNvSpPr txBox="1">
            <a:spLocks noGrp="1"/>
          </p:cNvSpPr>
          <p:nvPr>
            <p:ph type="title" idx="7"/>
          </p:nvPr>
        </p:nvSpPr>
        <p:spPr>
          <a:xfrm>
            <a:off x="5081030" y="3619525"/>
            <a:ext cx="28671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atin typeface="Space Grotesk Medium"/>
                <a:ea typeface="Space Grotesk Medium"/>
                <a:cs typeface="Space Grotesk Medium"/>
                <a:sym typeface="Space Grotesk Medium"/>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49" name="Google Shape;1749;p23"/>
          <p:cNvSpPr txBox="1">
            <a:spLocks noGrp="1"/>
          </p:cNvSpPr>
          <p:nvPr>
            <p:ph type="subTitle" idx="8"/>
          </p:nvPr>
        </p:nvSpPr>
        <p:spPr>
          <a:xfrm>
            <a:off x="5080993" y="40629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1">
  <p:cSld name="BLANK_1_1_1_1_3">
    <p:spTree>
      <p:nvGrpSpPr>
        <p:cNvPr id="1" name="Shape 1750"/>
        <p:cNvGrpSpPr/>
        <p:nvPr/>
      </p:nvGrpSpPr>
      <p:grpSpPr>
        <a:xfrm>
          <a:off x="0" y="0"/>
          <a:ext cx="0" cy="0"/>
          <a:chOff x="0" y="0"/>
          <a:chExt cx="0" cy="0"/>
        </a:xfrm>
      </p:grpSpPr>
      <p:sp>
        <p:nvSpPr>
          <p:cNvPr id="1751" name="Google Shape;1751;p24"/>
          <p:cNvSpPr txBox="1">
            <a:spLocks noGrp="1"/>
          </p:cNvSpPr>
          <p:nvPr>
            <p:ph type="title"/>
          </p:nvPr>
        </p:nvSpPr>
        <p:spPr>
          <a:xfrm>
            <a:off x="1653086" y="1481125"/>
            <a:ext cx="2653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52" name="Google Shape;1752;p24"/>
          <p:cNvSpPr txBox="1">
            <a:spLocks noGrp="1"/>
          </p:cNvSpPr>
          <p:nvPr>
            <p:ph type="subTitle" idx="1"/>
          </p:nvPr>
        </p:nvSpPr>
        <p:spPr>
          <a:xfrm>
            <a:off x="1653074" y="1907369"/>
            <a:ext cx="2653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3" name="Google Shape;1753;p24"/>
          <p:cNvSpPr txBox="1">
            <a:spLocks noGrp="1"/>
          </p:cNvSpPr>
          <p:nvPr>
            <p:ph type="title" idx="2"/>
          </p:nvPr>
        </p:nvSpPr>
        <p:spPr>
          <a:xfrm>
            <a:off x="5570882" y="1481125"/>
            <a:ext cx="2653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54" name="Google Shape;1754;p24"/>
          <p:cNvSpPr txBox="1">
            <a:spLocks noGrp="1"/>
          </p:cNvSpPr>
          <p:nvPr>
            <p:ph type="subTitle" idx="3"/>
          </p:nvPr>
        </p:nvSpPr>
        <p:spPr>
          <a:xfrm>
            <a:off x="5570875" y="1907500"/>
            <a:ext cx="2653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55" name="Google Shape;1755;p24"/>
          <p:cNvGrpSpPr/>
          <p:nvPr/>
        </p:nvGrpSpPr>
        <p:grpSpPr>
          <a:xfrm>
            <a:off x="-534234" y="2591589"/>
            <a:ext cx="3563418" cy="3276021"/>
            <a:chOff x="4765450" y="2817950"/>
            <a:chExt cx="894275" cy="822150"/>
          </a:xfrm>
        </p:grpSpPr>
        <p:sp>
          <p:nvSpPr>
            <p:cNvPr id="1756" name="Google Shape;1756;p24"/>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4"/>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4"/>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4"/>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24"/>
          <p:cNvGrpSpPr/>
          <p:nvPr/>
        </p:nvGrpSpPr>
        <p:grpSpPr>
          <a:xfrm>
            <a:off x="666212" y="4424016"/>
            <a:ext cx="1162531" cy="1161127"/>
            <a:chOff x="7253149" y="3334154"/>
            <a:chExt cx="1162531" cy="1161127"/>
          </a:xfrm>
        </p:grpSpPr>
        <p:sp>
          <p:nvSpPr>
            <p:cNvPr id="1761" name="Google Shape;1761;p24"/>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 name="Google Shape;1762;p24"/>
            <p:cNvGrpSpPr/>
            <p:nvPr/>
          </p:nvGrpSpPr>
          <p:grpSpPr>
            <a:xfrm>
              <a:off x="7253149" y="3334154"/>
              <a:ext cx="1162531" cy="1161127"/>
              <a:chOff x="2651171" y="2397773"/>
              <a:chExt cx="2099568" cy="2097033"/>
            </a:xfrm>
          </p:grpSpPr>
          <p:sp>
            <p:nvSpPr>
              <p:cNvPr id="1763" name="Google Shape;1763;p24"/>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4"/>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5" name="Google Shape;1765;p24"/>
          <p:cNvGrpSpPr/>
          <p:nvPr/>
        </p:nvGrpSpPr>
        <p:grpSpPr>
          <a:xfrm>
            <a:off x="7582096" y="290150"/>
            <a:ext cx="1162705" cy="962710"/>
            <a:chOff x="2210400" y="2558550"/>
            <a:chExt cx="971025" cy="804000"/>
          </a:xfrm>
        </p:grpSpPr>
        <p:sp>
          <p:nvSpPr>
            <p:cNvPr id="1766" name="Google Shape;1766;p24"/>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4"/>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4"/>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4"/>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4"/>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4"/>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4"/>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4"/>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24"/>
          <p:cNvGrpSpPr/>
          <p:nvPr/>
        </p:nvGrpSpPr>
        <p:grpSpPr>
          <a:xfrm>
            <a:off x="7415915" y="125143"/>
            <a:ext cx="3960194" cy="4417325"/>
            <a:chOff x="4665875" y="2544104"/>
            <a:chExt cx="993850" cy="1108571"/>
          </a:xfrm>
        </p:grpSpPr>
        <p:sp>
          <p:nvSpPr>
            <p:cNvPr id="1775" name="Google Shape;1775;p24"/>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4"/>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4"/>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4"/>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4"/>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4"/>
            <p:cNvSpPr/>
            <p:nvPr/>
          </p:nvSpPr>
          <p:spPr>
            <a:xfrm>
              <a:off x="4665875" y="2544104"/>
              <a:ext cx="316425" cy="316425"/>
            </a:xfrm>
            <a:custGeom>
              <a:avLst/>
              <a:gdLst/>
              <a:ahLst/>
              <a:cxnLst/>
              <a:rect l="l" t="t" r="r" b="b"/>
              <a:pathLst>
                <a:path w="12657" h="12657" extrusionOk="0">
                  <a:moveTo>
                    <a:pt x="6329" y="1"/>
                  </a:moveTo>
                  <a:lnTo>
                    <a:pt x="1" y="6328"/>
                  </a:lnTo>
                  <a:lnTo>
                    <a:pt x="6329" y="12656"/>
                  </a:lnTo>
                  <a:lnTo>
                    <a:pt x="12656" y="6328"/>
                  </a:lnTo>
                  <a:lnTo>
                    <a:pt x="632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4"/>
            <p:cNvSpPr/>
            <p:nvPr/>
          </p:nvSpPr>
          <p:spPr>
            <a:xfrm>
              <a:off x="4920850" y="3013825"/>
              <a:ext cx="358275" cy="358275"/>
            </a:xfrm>
            <a:custGeom>
              <a:avLst/>
              <a:gdLst/>
              <a:ahLst/>
              <a:cxnLst/>
              <a:rect l="l" t="t" r="r" b="b"/>
              <a:pathLst>
                <a:path w="14331" h="14331" extrusionOk="0">
                  <a:moveTo>
                    <a:pt x="7165" y="1"/>
                  </a:moveTo>
                  <a:lnTo>
                    <a:pt x="0" y="7166"/>
                  </a:lnTo>
                  <a:lnTo>
                    <a:pt x="7165" y="14331"/>
                  </a:lnTo>
                  <a:lnTo>
                    <a:pt x="14331" y="7166"/>
                  </a:lnTo>
                  <a:lnTo>
                    <a:pt x="7165"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4"/>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4"/>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 name="Google Shape;1784;p24"/>
          <p:cNvSpPr txBox="1">
            <a:spLocks noGrp="1"/>
          </p:cNvSpPr>
          <p:nvPr>
            <p:ph type="title" idx="4"/>
          </p:nvPr>
        </p:nvSpPr>
        <p:spPr>
          <a:xfrm>
            <a:off x="1653086" y="3186485"/>
            <a:ext cx="2653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5" name="Google Shape;1785;p24"/>
          <p:cNvSpPr txBox="1">
            <a:spLocks noGrp="1"/>
          </p:cNvSpPr>
          <p:nvPr>
            <p:ph type="subTitle" idx="5"/>
          </p:nvPr>
        </p:nvSpPr>
        <p:spPr>
          <a:xfrm>
            <a:off x="1653074" y="3629949"/>
            <a:ext cx="2653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6" name="Google Shape;1786;p24"/>
          <p:cNvSpPr txBox="1">
            <a:spLocks noGrp="1"/>
          </p:cNvSpPr>
          <p:nvPr>
            <p:ph type="title" idx="6"/>
          </p:nvPr>
        </p:nvSpPr>
        <p:spPr>
          <a:xfrm>
            <a:off x="5570882" y="3186613"/>
            <a:ext cx="2653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7" name="Google Shape;1787;p24"/>
          <p:cNvSpPr txBox="1">
            <a:spLocks noGrp="1"/>
          </p:cNvSpPr>
          <p:nvPr>
            <p:ph type="subTitle" idx="7"/>
          </p:nvPr>
        </p:nvSpPr>
        <p:spPr>
          <a:xfrm>
            <a:off x="5570875" y="3630075"/>
            <a:ext cx="2653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8" name="Google Shape;1788;p24"/>
          <p:cNvSpPr txBox="1">
            <a:spLocks noGrp="1"/>
          </p:cNvSpPr>
          <p:nvPr>
            <p:ph type="title" idx="8"/>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1789"/>
        <p:cNvGrpSpPr/>
        <p:nvPr/>
      </p:nvGrpSpPr>
      <p:grpSpPr>
        <a:xfrm>
          <a:off x="0" y="0"/>
          <a:ext cx="0" cy="0"/>
          <a:chOff x="0" y="0"/>
          <a:chExt cx="0" cy="0"/>
        </a:xfrm>
      </p:grpSpPr>
      <p:sp>
        <p:nvSpPr>
          <p:cNvPr id="1790" name="Google Shape;1790;p25"/>
          <p:cNvSpPr txBox="1">
            <a:spLocks noGrp="1"/>
          </p:cNvSpPr>
          <p:nvPr>
            <p:ph type="title"/>
          </p:nvPr>
        </p:nvSpPr>
        <p:spPr>
          <a:xfrm>
            <a:off x="713225" y="1018600"/>
            <a:ext cx="45699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791" name="Google Shape;1791;p25"/>
          <p:cNvSpPr txBox="1">
            <a:spLocks noGrp="1"/>
          </p:cNvSpPr>
          <p:nvPr>
            <p:ph type="body" idx="1"/>
          </p:nvPr>
        </p:nvSpPr>
        <p:spPr>
          <a:xfrm>
            <a:off x="713225" y="1672700"/>
            <a:ext cx="4569900" cy="26706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AutoNum type="arabicPeriod"/>
              <a:defRPr sz="1400"/>
            </a:lvl1pPr>
            <a:lvl2pPr marL="914400" lvl="1" indent="-317500" rtl="0">
              <a:spcBef>
                <a:spcPts val="0"/>
              </a:spcBef>
              <a:spcAft>
                <a:spcPts val="0"/>
              </a:spcAft>
              <a:buSzPts val="1400"/>
              <a:buAutoNum type="alphaLcPeriod"/>
              <a:defRPr/>
            </a:lvl2pPr>
            <a:lvl3pPr marL="1371600" lvl="2" indent="-317500" rtl="0">
              <a:spcBef>
                <a:spcPts val="0"/>
              </a:spcBef>
              <a:spcAft>
                <a:spcPts val="0"/>
              </a:spcAft>
              <a:buSzPts val="1400"/>
              <a:buAutoNum type="romanLcPeriod"/>
              <a:defRPr/>
            </a:lvl3pPr>
            <a:lvl4pPr marL="1828800" lvl="3" indent="-317500" rtl="0">
              <a:spcBef>
                <a:spcPts val="0"/>
              </a:spcBef>
              <a:spcAft>
                <a:spcPts val="0"/>
              </a:spcAft>
              <a:buSzPts val="1400"/>
              <a:buAutoNum type="arabicPeriod"/>
              <a:defRPr/>
            </a:lvl4pPr>
            <a:lvl5pPr marL="2286000" lvl="4" indent="-317500" rtl="0">
              <a:spcBef>
                <a:spcPts val="0"/>
              </a:spcBef>
              <a:spcAft>
                <a:spcPts val="0"/>
              </a:spcAft>
              <a:buSzPts val="1400"/>
              <a:buAutoNum type="alphaLcPeriod"/>
              <a:defRPr/>
            </a:lvl5pPr>
            <a:lvl6pPr marL="2743200" lvl="5" indent="-317500" rtl="0">
              <a:spcBef>
                <a:spcPts val="0"/>
              </a:spcBef>
              <a:spcAft>
                <a:spcPts val="0"/>
              </a:spcAft>
              <a:buSzPts val="1400"/>
              <a:buAutoNum type="romanLcPeriod"/>
              <a:defRPr/>
            </a:lvl6pPr>
            <a:lvl7pPr marL="3200400" lvl="6" indent="-317500" rtl="0">
              <a:spcBef>
                <a:spcPts val="0"/>
              </a:spcBef>
              <a:spcAft>
                <a:spcPts val="0"/>
              </a:spcAft>
              <a:buSzPts val="1400"/>
              <a:buAutoNum type="arabicPeriod"/>
              <a:defRPr/>
            </a:lvl7pPr>
            <a:lvl8pPr marL="3657600" lvl="7" indent="-317500" rtl="0">
              <a:spcBef>
                <a:spcPts val="0"/>
              </a:spcBef>
              <a:spcAft>
                <a:spcPts val="0"/>
              </a:spcAft>
              <a:buSzPts val="1400"/>
              <a:buAutoNum type="alphaLcPeriod"/>
              <a:defRPr/>
            </a:lvl8pPr>
            <a:lvl9pPr marL="4114800" lvl="8" indent="-317500" rtl="0">
              <a:spcBef>
                <a:spcPts val="0"/>
              </a:spcBef>
              <a:spcAft>
                <a:spcPts val="0"/>
              </a:spcAft>
              <a:buSzPts val="1400"/>
              <a:buAutoNum type="romanLcPeriod"/>
              <a:defRPr/>
            </a:lvl9pPr>
          </a:lstStyle>
          <a:p>
            <a:endParaRPr/>
          </a:p>
        </p:txBody>
      </p:sp>
      <p:grpSp>
        <p:nvGrpSpPr>
          <p:cNvPr id="1792" name="Google Shape;1792;p25"/>
          <p:cNvGrpSpPr/>
          <p:nvPr/>
        </p:nvGrpSpPr>
        <p:grpSpPr>
          <a:xfrm>
            <a:off x="3375010" y="4156462"/>
            <a:ext cx="2872292" cy="2378232"/>
            <a:chOff x="2210400" y="2558550"/>
            <a:chExt cx="971025" cy="804000"/>
          </a:xfrm>
        </p:grpSpPr>
        <p:sp>
          <p:nvSpPr>
            <p:cNvPr id="1793" name="Google Shape;1793;p25"/>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5"/>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5"/>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5"/>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5"/>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5"/>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5"/>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5"/>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25"/>
          <p:cNvGrpSpPr/>
          <p:nvPr/>
        </p:nvGrpSpPr>
        <p:grpSpPr>
          <a:xfrm>
            <a:off x="5436129" y="2765943"/>
            <a:ext cx="3039902" cy="2515875"/>
            <a:chOff x="5440750" y="1669400"/>
            <a:chExt cx="971525" cy="804025"/>
          </a:xfrm>
        </p:grpSpPr>
        <p:sp>
          <p:nvSpPr>
            <p:cNvPr id="1802" name="Google Shape;1802;p25"/>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5"/>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5"/>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5"/>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5"/>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5"/>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5"/>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5"/>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5"/>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5"/>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5"/>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5"/>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5"/>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5"/>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5"/>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5"/>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5"/>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5"/>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5"/>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5"/>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5"/>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5"/>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5"/>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5"/>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5"/>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5"/>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5"/>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5"/>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5"/>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5"/>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5"/>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5"/>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5"/>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5"/>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5"/>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5"/>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5"/>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5"/>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5"/>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5"/>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5"/>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5"/>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5"/>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5"/>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5"/>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5"/>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5"/>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5"/>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5"/>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5"/>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5"/>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5"/>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5"/>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5"/>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5"/>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5"/>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5"/>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5"/>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5"/>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5"/>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5"/>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5"/>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5"/>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5"/>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5"/>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5"/>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5"/>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5"/>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5"/>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5"/>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5"/>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5"/>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5"/>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5"/>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5"/>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5"/>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5"/>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5"/>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5"/>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5"/>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5"/>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5"/>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5"/>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5"/>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5"/>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5"/>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5"/>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5"/>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5"/>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5"/>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5"/>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5"/>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5"/>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5"/>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5"/>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5"/>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5"/>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5"/>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5"/>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5"/>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5"/>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5"/>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5"/>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5"/>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5"/>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5"/>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5"/>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5"/>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5"/>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5"/>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5"/>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5"/>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5"/>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5"/>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5"/>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5"/>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5"/>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5"/>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25"/>
          <p:cNvGrpSpPr/>
          <p:nvPr/>
        </p:nvGrpSpPr>
        <p:grpSpPr>
          <a:xfrm rot="10800000">
            <a:off x="6885085" y="981458"/>
            <a:ext cx="2872292" cy="2378232"/>
            <a:chOff x="2210400" y="2558550"/>
            <a:chExt cx="971025" cy="804000"/>
          </a:xfrm>
        </p:grpSpPr>
        <p:sp>
          <p:nvSpPr>
            <p:cNvPr id="1921" name="Google Shape;1921;p25"/>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5"/>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5"/>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5"/>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5"/>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5"/>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5"/>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5"/>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25"/>
          <p:cNvGrpSpPr/>
          <p:nvPr/>
        </p:nvGrpSpPr>
        <p:grpSpPr>
          <a:xfrm rot="10800000" flipH="1">
            <a:off x="7119499" y="-16579"/>
            <a:ext cx="1162531" cy="1161127"/>
            <a:chOff x="2651171" y="2397773"/>
            <a:chExt cx="2099568" cy="2097033"/>
          </a:xfrm>
        </p:grpSpPr>
        <p:sp>
          <p:nvSpPr>
            <p:cNvPr id="1930" name="Google Shape;1930;p25"/>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5"/>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2" name="Google Shape;1932;p25"/>
          <p:cNvSpPr/>
          <p:nvPr/>
        </p:nvSpPr>
        <p:spPr>
          <a:xfrm rot="10800000">
            <a:off x="6247296" y="2814225"/>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5"/>
          <p:cNvSpPr/>
          <p:nvPr/>
        </p:nvSpPr>
        <p:spPr>
          <a:xfrm>
            <a:off x="6247300" y="254259"/>
            <a:ext cx="968191" cy="968222"/>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934"/>
        <p:cNvGrpSpPr/>
        <p:nvPr/>
      </p:nvGrpSpPr>
      <p:grpSpPr>
        <a:xfrm>
          <a:off x="0" y="0"/>
          <a:ext cx="0" cy="0"/>
          <a:chOff x="0" y="0"/>
          <a:chExt cx="0" cy="0"/>
        </a:xfrm>
      </p:grpSpPr>
      <p:grpSp>
        <p:nvGrpSpPr>
          <p:cNvPr id="1935" name="Google Shape;1935;p26"/>
          <p:cNvGrpSpPr/>
          <p:nvPr/>
        </p:nvGrpSpPr>
        <p:grpSpPr>
          <a:xfrm>
            <a:off x="2787991" y="1287889"/>
            <a:ext cx="3563418" cy="3276021"/>
            <a:chOff x="4765450" y="2817950"/>
            <a:chExt cx="894275" cy="822150"/>
          </a:xfrm>
        </p:grpSpPr>
        <p:sp>
          <p:nvSpPr>
            <p:cNvPr id="1936" name="Google Shape;1936;p26"/>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6"/>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6"/>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6"/>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26"/>
          <p:cNvGrpSpPr/>
          <p:nvPr/>
        </p:nvGrpSpPr>
        <p:grpSpPr>
          <a:xfrm>
            <a:off x="7185910" y="-217751"/>
            <a:ext cx="2872292" cy="2378232"/>
            <a:chOff x="2210400" y="2558550"/>
            <a:chExt cx="971025" cy="804000"/>
          </a:xfrm>
        </p:grpSpPr>
        <p:sp>
          <p:nvSpPr>
            <p:cNvPr id="1941" name="Google Shape;1941;p26"/>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6"/>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6"/>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6"/>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6"/>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6"/>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6"/>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6"/>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26"/>
          <p:cNvGrpSpPr/>
          <p:nvPr/>
        </p:nvGrpSpPr>
        <p:grpSpPr>
          <a:xfrm flipH="1">
            <a:off x="8813326" y="-9"/>
            <a:ext cx="849275" cy="848250"/>
            <a:chOff x="8751122" y="1283566"/>
            <a:chExt cx="849275" cy="848250"/>
          </a:xfrm>
        </p:grpSpPr>
        <p:sp>
          <p:nvSpPr>
            <p:cNvPr id="1950" name="Google Shape;1950;p26"/>
            <p:cNvSpPr/>
            <p:nvPr/>
          </p:nvSpPr>
          <p:spPr>
            <a:xfrm flipH="1">
              <a:off x="8763662" y="12958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1" name="Google Shape;1951;p26"/>
            <p:cNvGrpSpPr/>
            <p:nvPr/>
          </p:nvGrpSpPr>
          <p:grpSpPr>
            <a:xfrm flipH="1">
              <a:off x="8751122" y="1283566"/>
              <a:ext cx="849275" cy="848250"/>
              <a:chOff x="2651171" y="2397773"/>
              <a:chExt cx="2099568" cy="2097033"/>
            </a:xfrm>
          </p:grpSpPr>
          <p:sp>
            <p:nvSpPr>
              <p:cNvPr id="1952" name="Google Shape;1952;p26"/>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6"/>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54" name="Google Shape;1954;p26"/>
          <p:cNvGrpSpPr/>
          <p:nvPr/>
        </p:nvGrpSpPr>
        <p:grpSpPr>
          <a:xfrm>
            <a:off x="-259090" y="4167881"/>
            <a:ext cx="1142271" cy="1145681"/>
            <a:chOff x="6167975" y="2118400"/>
            <a:chExt cx="150775" cy="151225"/>
          </a:xfrm>
        </p:grpSpPr>
        <p:sp>
          <p:nvSpPr>
            <p:cNvPr id="1955" name="Google Shape;1955;p26"/>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6"/>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 name="Google Shape;1957;p26"/>
          <p:cNvGrpSpPr/>
          <p:nvPr/>
        </p:nvGrpSpPr>
        <p:grpSpPr>
          <a:xfrm>
            <a:off x="-269226" y="3517179"/>
            <a:ext cx="1162531" cy="1161127"/>
            <a:chOff x="2651171" y="2397773"/>
            <a:chExt cx="2099568" cy="2097033"/>
          </a:xfrm>
        </p:grpSpPr>
        <p:sp>
          <p:nvSpPr>
            <p:cNvPr id="1958" name="Google Shape;1958;p26"/>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6"/>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0" name="Google Shape;1960;p26"/>
          <p:cNvSpPr/>
          <p:nvPr/>
        </p:nvSpPr>
        <p:spPr>
          <a:xfrm>
            <a:off x="7472262" y="127554"/>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6"/>
          <p:cNvSpPr txBox="1">
            <a:spLocks noGrp="1"/>
          </p:cNvSpPr>
          <p:nvPr>
            <p:ph type="title"/>
          </p:nvPr>
        </p:nvSpPr>
        <p:spPr>
          <a:xfrm>
            <a:off x="883200" y="1287888"/>
            <a:ext cx="2168100" cy="527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2" name="Google Shape;1962;p26"/>
          <p:cNvSpPr txBox="1">
            <a:spLocks noGrp="1"/>
          </p:cNvSpPr>
          <p:nvPr>
            <p:ph type="subTitle" idx="1"/>
          </p:nvPr>
        </p:nvSpPr>
        <p:spPr>
          <a:xfrm>
            <a:off x="883201" y="1731875"/>
            <a:ext cx="2168100" cy="484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3" name="Google Shape;1963;p26"/>
          <p:cNvSpPr txBox="1">
            <a:spLocks noGrp="1"/>
          </p:cNvSpPr>
          <p:nvPr>
            <p:ph type="title" idx="2"/>
          </p:nvPr>
        </p:nvSpPr>
        <p:spPr>
          <a:xfrm>
            <a:off x="883201" y="2445568"/>
            <a:ext cx="2168100" cy="527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4" name="Google Shape;1964;p26"/>
          <p:cNvSpPr txBox="1">
            <a:spLocks noGrp="1"/>
          </p:cNvSpPr>
          <p:nvPr>
            <p:ph type="subTitle" idx="3"/>
          </p:nvPr>
        </p:nvSpPr>
        <p:spPr>
          <a:xfrm>
            <a:off x="883201" y="2884841"/>
            <a:ext cx="2168100" cy="484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5" name="Google Shape;1965;p26"/>
          <p:cNvSpPr txBox="1">
            <a:spLocks noGrp="1"/>
          </p:cNvSpPr>
          <p:nvPr>
            <p:ph type="title" idx="4"/>
          </p:nvPr>
        </p:nvSpPr>
        <p:spPr>
          <a:xfrm>
            <a:off x="883176" y="3577196"/>
            <a:ext cx="2168100" cy="527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6" name="Google Shape;1966;p26"/>
          <p:cNvSpPr txBox="1">
            <a:spLocks noGrp="1"/>
          </p:cNvSpPr>
          <p:nvPr>
            <p:ph type="subTitle" idx="5"/>
          </p:nvPr>
        </p:nvSpPr>
        <p:spPr>
          <a:xfrm>
            <a:off x="883176" y="4020638"/>
            <a:ext cx="2168100" cy="484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7" name="Google Shape;1967;p26"/>
          <p:cNvSpPr txBox="1">
            <a:spLocks noGrp="1"/>
          </p:cNvSpPr>
          <p:nvPr>
            <p:ph type="title" idx="6"/>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968" name="Google Shape;1968;p26"/>
          <p:cNvSpPr txBox="1">
            <a:spLocks noGrp="1"/>
          </p:cNvSpPr>
          <p:nvPr>
            <p:ph type="title" idx="7"/>
          </p:nvPr>
        </p:nvSpPr>
        <p:spPr>
          <a:xfrm>
            <a:off x="6092700" y="1287888"/>
            <a:ext cx="2168100" cy="527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500"/>
              <a:buNone/>
              <a:defRPr sz="1800">
                <a:latin typeface="Space Grotesk Medium"/>
                <a:ea typeface="Space Grotesk Medium"/>
                <a:cs typeface="Space Grotesk Medium"/>
                <a:sym typeface="Space Grotesk Medium"/>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969" name="Google Shape;1969;p26"/>
          <p:cNvSpPr txBox="1">
            <a:spLocks noGrp="1"/>
          </p:cNvSpPr>
          <p:nvPr>
            <p:ph type="subTitle" idx="8"/>
          </p:nvPr>
        </p:nvSpPr>
        <p:spPr>
          <a:xfrm>
            <a:off x="6092701" y="1731875"/>
            <a:ext cx="21681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70" name="Google Shape;1970;p26"/>
          <p:cNvSpPr txBox="1">
            <a:spLocks noGrp="1"/>
          </p:cNvSpPr>
          <p:nvPr>
            <p:ph type="title" idx="9"/>
          </p:nvPr>
        </p:nvSpPr>
        <p:spPr>
          <a:xfrm>
            <a:off x="6092701" y="2445568"/>
            <a:ext cx="2168100" cy="527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500"/>
              <a:buNone/>
              <a:defRPr sz="1800">
                <a:latin typeface="Space Grotesk Medium"/>
                <a:ea typeface="Space Grotesk Medium"/>
                <a:cs typeface="Space Grotesk Medium"/>
                <a:sym typeface="Space Grotesk Medium"/>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971" name="Google Shape;1971;p26"/>
          <p:cNvSpPr txBox="1">
            <a:spLocks noGrp="1"/>
          </p:cNvSpPr>
          <p:nvPr>
            <p:ph type="subTitle" idx="13"/>
          </p:nvPr>
        </p:nvSpPr>
        <p:spPr>
          <a:xfrm>
            <a:off x="6092701" y="2884841"/>
            <a:ext cx="21681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72" name="Google Shape;1972;p26"/>
          <p:cNvSpPr txBox="1">
            <a:spLocks noGrp="1"/>
          </p:cNvSpPr>
          <p:nvPr>
            <p:ph type="title" idx="14"/>
          </p:nvPr>
        </p:nvSpPr>
        <p:spPr>
          <a:xfrm>
            <a:off x="6092676" y="3577196"/>
            <a:ext cx="2168100" cy="527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500"/>
              <a:buNone/>
              <a:defRPr sz="1800">
                <a:latin typeface="Space Grotesk Medium"/>
                <a:ea typeface="Space Grotesk Medium"/>
                <a:cs typeface="Space Grotesk Medium"/>
                <a:sym typeface="Space Grotesk Medium"/>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973" name="Google Shape;1973;p26"/>
          <p:cNvSpPr txBox="1">
            <a:spLocks noGrp="1"/>
          </p:cNvSpPr>
          <p:nvPr>
            <p:ph type="subTitle" idx="15"/>
          </p:nvPr>
        </p:nvSpPr>
        <p:spPr>
          <a:xfrm>
            <a:off x="6092676" y="4020638"/>
            <a:ext cx="21681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1">
  <p:cSld name="BLANK_1_1_1_1_1_2">
    <p:spTree>
      <p:nvGrpSpPr>
        <p:cNvPr id="1" name="Shape 1974"/>
        <p:cNvGrpSpPr/>
        <p:nvPr/>
      </p:nvGrpSpPr>
      <p:grpSpPr>
        <a:xfrm>
          <a:off x="0" y="0"/>
          <a:ext cx="0" cy="0"/>
          <a:chOff x="0" y="0"/>
          <a:chExt cx="0" cy="0"/>
        </a:xfrm>
      </p:grpSpPr>
      <p:sp>
        <p:nvSpPr>
          <p:cNvPr id="1975" name="Google Shape;1975;p27"/>
          <p:cNvSpPr txBox="1">
            <a:spLocks noGrp="1"/>
          </p:cNvSpPr>
          <p:nvPr>
            <p:ph type="title" hasCustomPrompt="1"/>
          </p:nvPr>
        </p:nvSpPr>
        <p:spPr>
          <a:xfrm>
            <a:off x="713213" y="1509888"/>
            <a:ext cx="704700" cy="484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500"/>
              <a:buNone/>
              <a:defRPr>
                <a:latin typeface="Space Grotesk Medium"/>
                <a:ea typeface="Space Grotesk Medium"/>
                <a:cs typeface="Space Grotesk Medium"/>
                <a:sym typeface="Space Grotesk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6" name="Google Shape;1976;p27"/>
          <p:cNvSpPr txBox="1">
            <a:spLocks noGrp="1"/>
          </p:cNvSpPr>
          <p:nvPr>
            <p:ph type="title" idx="2" hasCustomPrompt="1"/>
          </p:nvPr>
        </p:nvSpPr>
        <p:spPr>
          <a:xfrm>
            <a:off x="7727388" y="1509888"/>
            <a:ext cx="704700" cy="484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500"/>
              <a:buNone/>
              <a:defRPr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7" name="Google Shape;1977;p27"/>
          <p:cNvSpPr txBox="1">
            <a:spLocks noGrp="1"/>
          </p:cNvSpPr>
          <p:nvPr>
            <p:ph type="title" idx="3" hasCustomPrompt="1"/>
          </p:nvPr>
        </p:nvSpPr>
        <p:spPr>
          <a:xfrm>
            <a:off x="7724000" y="2661225"/>
            <a:ext cx="704700" cy="484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500"/>
              <a:buNone/>
              <a:defRPr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8" name="Google Shape;1978;p27"/>
          <p:cNvSpPr txBox="1">
            <a:spLocks noGrp="1"/>
          </p:cNvSpPr>
          <p:nvPr>
            <p:ph type="title" idx="4" hasCustomPrompt="1"/>
          </p:nvPr>
        </p:nvSpPr>
        <p:spPr>
          <a:xfrm>
            <a:off x="7719375" y="3790950"/>
            <a:ext cx="704700" cy="484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500"/>
              <a:buNone/>
              <a:defRPr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9" name="Google Shape;1979;p27"/>
          <p:cNvSpPr txBox="1">
            <a:spLocks noGrp="1"/>
          </p:cNvSpPr>
          <p:nvPr>
            <p:ph type="subTitle" idx="1"/>
          </p:nvPr>
        </p:nvSpPr>
        <p:spPr>
          <a:xfrm>
            <a:off x="1482702" y="1509900"/>
            <a:ext cx="1929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0" name="Google Shape;1980;p27"/>
          <p:cNvSpPr txBox="1">
            <a:spLocks noGrp="1"/>
          </p:cNvSpPr>
          <p:nvPr>
            <p:ph type="subTitle" idx="5"/>
          </p:nvPr>
        </p:nvSpPr>
        <p:spPr>
          <a:xfrm>
            <a:off x="1481625" y="3790950"/>
            <a:ext cx="1929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1" name="Google Shape;1981;p27"/>
          <p:cNvSpPr txBox="1">
            <a:spLocks noGrp="1"/>
          </p:cNvSpPr>
          <p:nvPr>
            <p:ph type="subTitle" idx="6"/>
          </p:nvPr>
        </p:nvSpPr>
        <p:spPr>
          <a:xfrm>
            <a:off x="1485495" y="2661231"/>
            <a:ext cx="1929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2" name="Google Shape;1982;p27"/>
          <p:cNvSpPr txBox="1">
            <a:spLocks noGrp="1"/>
          </p:cNvSpPr>
          <p:nvPr>
            <p:ph type="subTitle" idx="7"/>
          </p:nvPr>
        </p:nvSpPr>
        <p:spPr>
          <a:xfrm>
            <a:off x="5728825" y="3790950"/>
            <a:ext cx="19254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3" name="Google Shape;1983;p27"/>
          <p:cNvSpPr txBox="1">
            <a:spLocks noGrp="1"/>
          </p:cNvSpPr>
          <p:nvPr>
            <p:ph type="subTitle" idx="8"/>
          </p:nvPr>
        </p:nvSpPr>
        <p:spPr>
          <a:xfrm>
            <a:off x="5729900" y="1509900"/>
            <a:ext cx="19254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4" name="Google Shape;1984;p27"/>
          <p:cNvSpPr txBox="1">
            <a:spLocks noGrp="1"/>
          </p:cNvSpPr>
          <p:nvPr>
            <p:ph type="subTitle" idx="9"/>
          </p:nvPr>
        </p:nvSpPr>
        <p:spPr>
          <a:xfrm>
            <a:off x="5732687" y="2661231"/>
            <a:ext cx="19254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85" name="Google Shape;1985;p27"/>
          <p:cNvGrpSpPr/>
          <p:nvPr/>
        </p:nvGrpSpPr>
        <p:grpSpPr>
          <a:xfrm>
            <a:off x="4311119" y="-2147399"/>
            <a:ext cx="3525470" cy="2917646"/>
            <a:chOff x="5440750" y="1669400"/>
            <a:chExt cx="971525" cy="804025"/>
          </a:xfrm>
        </p:grpSpPr>
        <p:sp>
          <p:nvSpPr>
            <p:cNvPr id="1986" name="Google Shape;1986;p27"/>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7"/>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7"/>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7"/>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7"/>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7"/>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7"/>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7"/>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7"/>
            <p:cNvSpPr/>
            <p:nvPr/>
          </p:nvSpPr>
          <p:spPr>
            <a:xfrm>
              <a:off x="6140976" y="230127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7"/>
            <p:cNvSpPr/>
            <p:nvPr/>
          </p:nvSpPr>
          <p:spPr>
            <a:xfrm>
              <a:off x="6135401" y="2295919"/>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7"/>
            <p:cNvSpPr/>
            <p:nvPr/>
          </p:nvSpPr>
          <p:spPr>
            <a:xfrm>
              <a:off x="6163776" y="2324294"/>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7" name="Google Shape;1997;p27"/>
          <p:cNvSpPr/>
          <p:nvPr/>
        </p:nvSpPr>
        <p:spPr>
          <a:xfrm flipH="1">
            <a:off x="7508346" y="-117482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8" name="Google Shape;1998;p27"/>
          <p:cNvGrpSpPr/>
          <p:nvPr/>
        </p:nvGrpSpPr>
        <p:grpSpPr>
          <a:xfrm rot="10800000" flipH="1">
            <a:off x="8147637" y="-217954"/>
            <a:ext cx="1162531" cy="1161127"/>
            <a:chOff x="2651171" y="2397773"/>
            <a:chExt cx="2099568" cy="2097033"/>
          </a:xfrm>
        </p:grpSpPr>
        <p:sp>
          <p:nvSpPr>
            <p:cNvPr id="1999" name="Google Shape;1999;p27"/>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7"/>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 name="Google Shape;2001;p27"/>
          <p:cNvGrpSpPr/>
          <p:nvPr/>
        </p:nvGrpSpPr>
        <p:grpSpPr>
          <a:xfrm>
            <a:off x="-1805843" y="3135376"/>
            <a:ext cx="3525470" cy="3410618"/>
            <a:chOff x="5440750" y="1669400"/>
            <a:chExt cx="971525" cy="939875"/>
          </a:xfrm>
        </p:grpSpPr>
        <p:sp>
          <p:nvSpPr>
            <p:cNvPr id="2002" name="Google Shape;2002;p27"/>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7"/>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7"/>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7"/>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7"/>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7"/>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7"/>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7"/>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7"/>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7"/>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7"/>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7"/>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4" name="Google Shape;2014;p27"/>
          <p:cNvSpPr txBox="1">
            <a:spLocks noGrp="1"/>
          </p:cNvSpPr>
          <p:nvPr>
            <p:ph type="title" idx="13" hasCustomPrompt="1"/>
          </p:nvPr>
        </p:nvSpPr>
        <p:spPr>
          <a:xfrm>
            <a:off x="716550" y="2661225"/>
            <a:ext cx="704700" cy="484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500"/>
              <a:buNone/>
              <a:defRPr>
                <a:latin typeface="Space Grotesk Medium"/>
                <a:ea typeface="Space Grotesk Medium"/>
                <a:cs typeface="Space Grotesk Medium"/>
                <a:sym typeface="Space Grotesk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15" name="Google Shape;2015;p27"/>
          <p:cNvSpPr txBox="1">
            <a:spLocks noGrp="1"/>
          </p:cNvSpPr>
          <p:nvPr>
            <p:ph type="title" idx="14" hasCustomPrompt="1"/>
          </p:nvPr>
        </p:nvSpPr>
        <p:spPr>
          <a:xfrm>
            <a:off x="721225" y="3790950"/>
            <a:ext cx="704700" cy="484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500"/>
              <a:buNone/>
              <a:defRPr>
                <a:latin typeface="Space Grotesk Medium"/>
                <a:ea typeface="Space Grotesk Medium"/>
                <a:cs typeface="Space Grotesk Medium"/>
                <a:sym typeface="Space Grotesk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16" name="Google Shape;2016;p27"/>
          <p:cNvSpPr txBox="1">
            <a:spLocks noGrp="1"/>
          </p:cNvSpPr>
          <p:nvPr>
            <p:ph type="title" idx="15"/>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2">
  <p:cSld name="BLANK_1_1_1_1_1_2_1">
    <p:spTree>
      <p:nvGrpSpPr>
        <p:cNvPr id="1" name="Shape 2017"/>
        <p:cNvGrpSpPr/>
        <p:nvPr/>
      </p:nvGrpSpPr>
      <p:grpSpPr>
        <a:xfrm>
          <a:off x="0" y="0"/>
          <a:ext cx="0" cy="0"/>
          <a:chOff x="0" y="0"/>
          <a:chExt cx="0" cy="0"/>
        </a:xfrm>
      </p:grpSpPr>
      <p:sp>
        <p:nvSpPr>
          <p:cNvPr id="2018" name="Google Shape;2018;p28"/>
          <p:cNvSpPr txBox="1">
            <a:spLocks noGrp="1"/>
          </p:cNvSpPr>
          <p:nvPr>
            <p:ph type="title"/>
          </p:nvPr>
        </p:nvSpPr>
        <p:spPr>
          <a:xfrm>
            <a:off x="831125" y="1835250"/>
            <a:ext cx="2305500" cy="527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19" name="Google Shape;2019;p28"/>
          <p:cNvSpPr txBox="1">
            <a:spLocks noGrp="1"/>
          </p:cNvSpPr>
          <p:nvPr>
            <p:ph type="subTitle" idx="1"/>
          </p:nvPr>
        </p:nvSpPr>
        <p:spPr>
          <a:xfrm>
            <a:off x="831125" y="2269375"/>
            <a:ext cx="23055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0" name="Google Shape;2020;p28"/>
          <p:cNvSpPr txBox="1">
            <a:spLocks noGrp="1"/>
          </p:cNvSpPr>
          <p:nvPr>
            <p:ph type="title" idx="2"/>
          </p:nvPr>
        </p:nvSpPr>
        <p:spPr>
          <a:xfrm>
            <a:off x="3419269" y="1835250"/>
            <a:ext cx="2305500" cy="527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1" name="Google Shape;2021;p28"/>
          <p:cNvSpPr txBox="1">
            <a:spLocks noGrp="1"/>
          </p:cNvSpPr>
          <p:nvPr>
            <p:ph type="subTitle" idx="3"/>
          </p:nvPr>
        </p:nvSpPr>
        <p:spPr>
          <a:xfrm>
            <a:off x="3419269" y="2269375"/>
            <a:ext cx="23055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2" name="Google Shape;2022;p28"/>
          <p:cNvSpPr txBox="1">
            <a:spLocks noGrp="1"/>
          </p:cNvSpPr>
          <p:nvPr>
            <p:ph type="title" idx="4"/>
          </p:nvPr>
        </p:nvSpPr>
        <p:spPr>
          <a:xfrm>
            <a:off x="3419269" y="3573450"/>
            <a:ext cx="2305500" cy="527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3" name="Google Shape;2023;p28"/>
          <p:cNvSpPr txBox="1">
            <a:spLocks noGrp="1"/>
          </p:cNvSpPr>
          <p:nvPr>
            <p:ph type="subTitle" idx="5"/>
          </p:nvPr>
        </p:nvSpPr>
        <p:spPr>
          <a:xfrm>
            <a:off x="3419269" y="4007575"/>
            <a:ext cx="23055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4" name="Google Shape;2024;p28"/>
          <p:cNvSpPr txBox="1">
            <a:spLocks noGrp="1"/>
          </p:cNvSpPr>
          <p:nvPr>
            <p:ph type="title" idx="6"/>
          </p:nvPr>
        </p:nvSpPr>
        <p:spPr>
          <a:xfrm>
            <a:off x="6007420" y="1837525"/>
            <a:ext cx="2305500" cy="527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5" name="Google Shape;2025;p28"/>
          <p:cNvSpPr txBox="1">
            <a:spLocks noGrp="1"/>
          </p:cNvSpPr>
          <p:nvPr>
            <p:ph type="subTitle" idx="7"/>
          </p:nvPr>
        </p:nvSpPr>
        <p:spPr>
          <a:xfrm>
            <a:off x="6007420" y="2271650"/>
            <a:ext cx="23055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6" name="Google Shape;2026;p28"/>
          <p:cNvSpPr txBox="1">
            <a:spLocks noGrp="1"/>
          </p:cNvSpPr>
          <p:nvPr>
            <p:ph type="title" idx="8"/>
          </p:nvPr>
        </p:nvSpPr>
        <p:spPr>
          <a:xfrm>
            <a:off x="6007420" y="3575725"/>
            <a:ext cx="2305500" cy="527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7" name="Google Shape;2027;p28"/>
          <p:cNvSpPr txBox="1">
            <a:spLocks noGrp="1"/>
          </p:cNvSpPr>
          <p:nvPr>
            <p:ph type="subTitle" idx="9"/>
          </p:nvPr>
        </p:nvSpPr>
        <p:spPr>
          <a:xfrm>
            <a:off x="6007420" y="4009850"/>
            <a:ext cx="23055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28" name="Google Shape;2028;p28"/>
          <p:cNvGrpSpPr/>
          <p:nvPr/>
        </p:nvGrpSpPr>
        <p:grpSpPr>
          <a:xfrm>
            <a:off x="-1805843" y="2671162"/>
            <a:ext cx="3525470" cy="3874833"/>
            <a:chOff x="5440750" y="1541475"/>
            <a:chExt cx="971525" cy="1067800"/>
          </a:xfrm>
        </p:grpSpPr>
        <p:sp>
          <p:nvSpPr>
            <p:cNvPr id="2029" name="Google Shape;2029;p28"/>
            <p:cNvSpPr/>
            <p:nvPr/>
          </p:nvSpPr>
          <p:spPr>
            <a:xfrm>
              <a:off x="5853925" y="1541475"/>
              <a:ext cx="309425" cy="309425"/>
            </a:xfrm>
            <a:custGeom>
              <a:avLst/>
              <a:gdLst/>
              <a:ahLst/>
              <a:cxnLst/>
              <a:rect l="l" t="t" r="r" b="b"/>
              <a:pathLst>
                <a:path w="12377" h="12377" extrusionOk="0">
                  <a:moveTo>
                    <a:pt x="6179" y="0"/>
                  </a:moveTo>
                  <a:lnTo>
                    <a:pt x="0" y="6197"/>
                  </a:lnTo>
                  <a:lnTo>
                    <a:pt x="6179" y="12376"/>
                  </a:lnTo>
                  <a:lnTo>
                    <a:pt x="12376" y="6197"/>
                  </a:lnTo>
                  <a:lnTo>
                    <a:pt x="6179"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8"/>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8"/>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8"/>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8"/>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8"/>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8"/>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8"/>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8"/>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8"/>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8"/>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8"/>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8"/>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 name="Google Shape;2042;p28"/>
          <p:cNvGrpSpPr/>
          <p:nvPr/>
        </p:nvGrpSpPr>
        <p:grpSpPr>
          <a:xfrm>
            <a:off x="-624466" y="2756450"/>
            <a:ext cx="1162705" cy="962710"/>
            <a:chOff x="2210400" y="2558550"/>
            <a:chExt cx="971025" cy="804000"/>
          </a:xfrm>
        </p:grpSpPr>
        <p:sp>
          <p:nvSpPr>
            <p:cNvPr id="2043" name="Google Shape;2043;p2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2051;p28"/>
          <p:cNvGrpSpPr/>
          <p:nvPr/>
        </p:nvGrpSpPr>
        <p:grpSpPr>
          <a:xfrm flipH="1">
            <a:off x="8099379" y="-9"/>
            <a:ext cx="3418785" cy="2830723"/>
            <a:chOff x="2210400" y="2558550"/>
            <a:chExt cx="971025" cy="804000"/>
          </a:xfrm>
        </p:grpSpPr>
        <p:sp>
          <p:nvSpPr>
            <p:cNvPr id="2052" name="Google Shape;2052;p2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0" name="Google Shape;2060;p28"/>
          <p:cNvSpPr/>
          <p:nvPr/>
        </p:nvSpPr>
        <p:spPr>
          <a:xfrm>
            <a:off x="7932175" y="125147"/>
            <a:ext cx="744611" cy="744611"/>
          </a:xfrm>
          <a:custGeom>
            <a:avLst/>
            <a:gdLst/>
            <a:ahLst/>
            <a:cxnLst/>
            <a:rect l="l" t="t" r="r" b="b"/>
            <a:pathLst>
              <a:path w="12657" h="12657" extrusionOk="0">
                <a:moveTo>
                  <a:pt x="6329" y="1"/>
                </a:moveTo>
                <a:lnTo>
                  <a:pt x="1" y="6328"/>
                </a:lnTo>
                <a:lnTo>
                  <a:pt x="6329" y="12656"/>
                </a:lnTo>
                <a:lnTo>
                  <a:pt x="12656" y="6328"/>
                </a:lnTo>
                <a:lnTo>
                  <a:pt x="632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1" name="Google Shape;2061;p28"/>
          <p:cNvGrpSpPr/>
          <p:nvPr/>
        </p:nvGrpSpPr>
        <p:grpSpPr>
          <a:xfrm>
            <a:off x="7723212" y="-83121"/>
            <a:ext cx="1162531" cy="1161127"/>
            <a:chOff x="2651171" y="2397773"/>
            <a:chExt cx="2099568" cy="2097033"/>
          </a:xfrm>
        </p:grpSpPr>
        <p:sp>
          <p:nvSpPr>
            <p:cNvPr id="2062" name="Google Shape;2062;p28"/>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8"/>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4" name="Google Shape;2064;p28"/>
          <p:cNvSpPr txBox="1">
            <a:spLocks noGrp="1"/>
          </p:cNvSpPr>
          <p:nvPr>
            <p:ph type="title" idx="13"/>
          </p:nvPr>
        </p:nvSpPr>
        <p:spPr>
          <a:xfrm>
            <a:off x="831125" y="3573450"/>
            <a:ext cx="2305500" cy="527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500"/>
              <a:buNone/>
              <a:defRPr sz="1800">
                <a:latin typeface="Space Grotesk Medium"/>
                <a:ea typeface="Space Grotesk Medium"/>
                <a:cs typeface="Space Grotesk Medium"/>
                <a:sym typeface="Space Grotesk Medium"/>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5" name="Google Shape;2065;p28"/>
          <p:cNvSpPr txBox="1">
            <a:spLocks noGrp="1"/>
          </p:cNvSpPr>
          <p:nvPr>
            <p:ph type="subTitle" idx="14"/>
          </p:nvPr>
        </p:nvSpPr>
        <p:spPr>
          <a:xfrm>
            <a:off x="831125" y="4007575"/>
            <a:ext cx="23055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6" name="Google Shape;2066;p28"/>
          <p:cNvSpPr txBox="1">
            <a:spLocks noGrp="1"/>
          </p:cNvSpPr>
          <p:nvPr>
            <p:ph type="title" idx="15"/>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067"/>
        <p:cNvGrpSpPr/>
        <p:nvPr/>
      </p:nvGrpSpPr>
      <p:grpSpPr>
        <a:xfrm>
          <a:off x="0" y="0"/>
          <a:ext cx="0" cy="0"/>
          <a:chOff x="0" y="0"/>
          <a:chExt cx="0" cy="0"/>
        </a:xfrm>
      </p:grpSpPr>
      <p:sp>
        <p:nvSpPr>
          <p:cNvPr id="2068" name="Google Shape;2068;p29"/>
          <p:cNvSpPr/>
          <p:nvPr/>
        </p:nvSpPr>
        <p:spPr>
          <a:xfrm flipH="1">
            <a:off x="6752571" y="1"/>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9" name="Google Shape;2069;p29"/>
          <p:cNvGrpSpPr/>
          <p:nvPr/>
        </p:nvGrpSpPr>
        <p:grpSpPr>
          <a:xfrm>
            <a:off x="4444765" y="-242770"/>
            <a:ext cx="4084025" cy="3381541"/>
            <a:chOff x="3573297" y="232872"/>
            <a:chExt cx="5470164" cy="4529254"/>
          </a:xfrm>
        </p:grpSpPr>
        <p:sp>
          <p:nvSpPr>
            <p:cNvPr id="2070" name="Google Shape;2070;p29"/>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9"/>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9"/>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9"/>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9"/>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9"/>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9"/>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9"/>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29"/>
          <p:cNvGrpSpPr/>
          <p:nvPr/>
        </p:nvGrpSpPr>
        <p:grpSpPr>
          <a:xfrm flipH="1">
            <a:off x="-895103" y="3138787"/>
            <a:ext cx="3673270" cy="3119516"/>
            <a:chOff x="4665875" y="2808650"/>
            <a:chExt cx="993850" cy="844025"/>
          </a:xfrm>
        </p:grpSpPr>
        <p:sp>
          <p:nvSpPr>
            <p:cNvPr id="2079" name="Google Shape;2079;p29"/>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9"/>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9"/>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9"/>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9"/>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9"/>
            <p:cNvSpPr/>
            <p:nvPr/>
          </p:nvSpPr>
          <p:spPr>
            <a:xfrm>
              <a:off x="4967653" y="3046159"/>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9"/>
            <p:cNvSpPr/>
            <p:nvPr/>
          </p:nvSpPr>
          <p:spPr>
            <a:xfrm>
              <a:off x="5034653" y="3113159"/>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6" name="Google Shape;2086;p29"/>
          <p:cNvSpPr txBox="1">
            <a:spLocks noGrp="1"/>
          </p:cNvSpPr>
          <p:nvPr>
            <p:ph type="title" hasCustomPrompt="1"/>
          </p:nvPr>
        </p:nvSpPr>
        <p:spPr>
          <a:xfrm>
            <a:off x="1221762" y="837650"/>
            <a:ext cx="3095100" cy="828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5000">
                <a:latin typeface="Space Grotesk Medium"/>
                <a:ea typeface="Space Grotesk Medium"/>
                <a:cs typeface="Space Grotesk Medium"/>
                <a:sym typeface="Space Grotesk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87" name="Google Shape;2087;p29"/>
          <p:cNvSpPr txBox="1">
            <a:spLocks noGrp="1"/>
          </p:cNvSpPr>
          <p:nvPr>
            <p:ph type="subTitle" idx="1"/>
          </p:nvPr>
        </p:nvSpPr>
        <p:spPr>
          <a:xfrm>
            <a:off x="1221762" y="1815496"/>
            <a:ext cx="3095100" cy="4452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b="1">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8" name="Google Shape;2088;p29"/>
          <p:cNvSpPr txBox="1">
            <a:spLocks noGrp="1"/>
          </p:cNvSpPr>
          <p:nvPr>
            <p:ph type="title" idx="2" hasCustomPrompt="1"/>
          </p:nvPr>
        </p:nvSpPr>
        <p:spPr>
          <a:xfrm>
            <a:off x="4827129" y="837650"/>
            <a:ext cx="3095100" cy="828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5000">
                <a:latin typeface="Space Grotesk Medium"/>
                <a:ea typeface="Space Grotesk Medium"/>
                <a:cs typeface="Space Grotesk Medium"/>
                <a:sym typeface="Space Grotesk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89" name="Google Shape;2089;p29"/>
          <p:cNvSpPr txBox="1">
            <a:spLocks noGrp="1"/>
          </p:cNvSpPr>
          <p:nvPr>
            <p:ph type="subTitle" idx="3"/>
          </p:nvPr>
        </p:nvSpPr>
        <p:spPr>
          <a:xfrm>
            <a:off x="4827129" y="1815496"/>
            <a:ext cx="3095100" cy="4452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b="1">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0" name="Google Shape;2090;p29"/>
          <p:cNvSpPr txBox="1">
            <a:spLocks noGrp="1"/>
          </p:cNvSpPr>
          <p:nvPr>
            <p:ph type="title" idx="4" hasCustomPrompt="1"/>
          </p:nvPr>
        </p:nvSpPr>
        <p:spPr>
          <a:xfrm>
            <a:off x="1221803" y="2867455"/>
            <a:ext cx="3095100" cy="828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5000">
                <a:latin typeface="Space Grotesk Medium"/>
                <a:ea typeface="Space Grotesk Medium"/>
                <a:cs typeface="Space Grotesk Medium"/>
                <a:sym typeface="Space Grotesk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91" name="Google Shape;2091;p29"/>
          <p:cNvSpPr txBox="1">
            <a:spLocks noGrp="1"/>
          </p:cNvSpPr>
          <p:nvPr>
            <p:ph type="subTitle" idx="5"/>
          </p:nvPr>
        </p:nvSpPr>
        <p:spPr>
          <a:xfrm>
            <a:off x="1221803" y="3860650"/>
            <a:ext cx="3095100" cy="4452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b="1">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2" name="Google Shape;2092;p29"/>
          <p:cNvSpPr txBox="1">
            <a:spLocks noGrp="1"/>
          </p:cNvSpPr>
          <p:nvPr>
            <p:ph type="title" idx="6" hasCustomPrompt="1"/>
          </p:nvPr>
        </p:nvSpPr>
        <p:spPr>
          <a:xfrm>
            <a:off x="4827088" y="2867456"/>
            <a:ext cx="3095100" cy="828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200"/>
              <a:buNone/>
              <a:defRPr sz="5000">
                <a:latin typeface="Space Grotesk Medium"/>
                <a:ea typeface="Space Grotesk Medium"/>
                <a:cs typeface="Space Grotesk Medium"/>
                <a:sym typeface="Space Grotesk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93" name="Google Shape;2093;p29"/>
          <p:cNvSpPr txBox="1">
            <a:spLocks noGrp="1"/>
          </p:cNvSpPr>
          <p:nvPr>
            <p:ph type="subTitle" idx="7"/>
          </p:nvPr>
        </p:nvSpPr>
        <p:spPr>
          <a:xfrm>
            <a:off x="4827088" y="3860652"/>
            <a:ext cx="3095100" cy="4452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b="1">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2">
  <p:cSld name="TITLE_AND_BODY_2">
    <p:spTree>
      <p:nvGrpSpPr>
        <p:cNvPr id="1" name="Shape 2094"/>
        <p:cNvGrpSpPr/>
        <p:nvPr/>
      </p:nvGrpSpPr>
      <p:grpSpPr>
        <a:xfrm>
          <a:off x="0" y="0"/>
          <a:ext cx="0" cy="0"/>
          <a:chOff x="0" y="0"/>
          <a:chExt cx="0" cy="0"/>
        </a:xfrm>
      </p:grpSpPr>
      <p:sp>
        <p:nvSpPr>
          <p:cNvPr id="2095" name="Google Shape;2095;p30"/>
          <p:cNvSpPr txBox="1">
            <a:spLocks noGrp="1"/>
          </p:cNvSpPr>
          <p:nvPr>
            <p:ph type="body" idx="1"/>
          </p:nvPr>
        </p:nvSpPr>
        <p:spPr>
          <a:xfrm>
            <a:off x="713225" y="1387250"/>
            <a:ext cx="7717500" cy="32214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AutoNum type="arabicPeriod"/>
              <a:defRPr sz="1400"/>
            </a:lvl1pPr>
            <a:lvl2pPr marL="914400" lvl="1" indent="-317500" rtl="0">
              <a:spcBef>
                <a:spcPts val="0"/>
              </a:spcBef>
              <a:spcAft>
                <a:spcPts val="0"/>
              </a:spcAft>
              <a:buSzPts val="1400"/>
              <a:buAutoNum type="alphaLcPeriod"/>
              <a:defRPr/>
            </a:lvl2pPr>
            <a:lvl3pPr marL="1371600" lvl="2" indent="-317500" rtl="0">
              <a:spcBef>
                <a:spcPts val="0"/>
              </a:spcBef>
              <a:spcAft>
                <a:spcPts val="0"/>
              </a:spcAft>
              <a:buSzPts val="1400"/>
              <a:buAutoNum type="romanLcPeriod"/>
              <a:defRPr/>
            </a:lvl3pPr>
            <a:lvl4pPr marL="1828800" lvl="3" indent="-317500" rtl="0">
              <a:spcBef>
                <a:spcPts val="0"/>
              </a:spcBef>
              <a:spcAft>
                <a:spcPts val="0"/>
              </a:spcAft>
              <a:buSzPts val="1400"/>
              <a:buAutoNum type="arabicPeriod"/>
              <a:defRPr/>
            </a:lvl4pPr>
            <a:lvl5pPr marL="2286000" lvl="4" indent="-317500" rtl="0">
              <a:spcBef>
                <a:spcPts val="0"/>
              </a:spcBef>
              <a:spcAft>
                <a:spcPts val="0"/>
              </a:spcAft>
              <a:buSzPts val="1400"/>
              <a:buAutoNum type="alphaLcPeriod"/>
              <a:defRPr/>
            </a:lvl5pPr>
            <a:lvl6pPr marL="2743200" lvl="5" indent="-317500" rtl="0">
              <a:spcBef>
                <a:spcPts val="0"/>
              </a:spcBef>
              <a:spcAft>
                <a:spcPts val="0"/>
              </a:spcAft>
              <a:buSzPts val="1400"/>
              <a:buAutoNum type="romanLcPeriod"/>
              <a:defRPr/>
            </a:lvl6pPr>
            <a:lvl7pPr marL="3200400" lvl="6" indent="-317500" rtl="0">
              <a:spcBef>
                <a:spcPts val="0"/>
              </a:spcBef>
              <a:spcAft>
                <a:spcPts val="0"/>
              </a:spcAft>
              <a:buSzPts val="1400"/>
              <a:buAutoNum type="arabicPeriod"/>
              <a:defRPr/>
            </a:lvl7pPr>
            <a:lvl8pPr marL="3657600" lvl="7" indent="-317500" rtl="0">
              <a:spcBef>
                <a:spcPts val="0"/>
              </a:spcBef>
              <a:spcAft>
                <a:spcPts val="0"/>
              </a:spcAft>
              <a:buSzPts val="1400"/>
              <a:buAutoNum type="alphaLcPeriod"/>
              <a:defRPr/>
            </a:lvl8pPr>
            <a:lvl9pPr marL="4114800" lvl="8" indent="-317500" rtl="0">
              <a:spcBef>
                <a:spcPts val="0"/>
              </a:spcBef>
              <a:spcAft>
                <a:spcPts val="0"/>
              </a:spcAft>
              <a:buSzPts val="1400"/>
              <a:buAutoNum type="romanLcPeriod"/>
              <a:defRPr/>
            </a:lvl9pPr>
          </a:lstStyle>
          <a:p>
            <a:endParaRPr/>
          </a:p>
        </p:txBody>
      </p:sp>
      <p:grpSp>
        <p:nvGrpSpPr>
          <p:cNvPr id="2096" name="Google Shape;2096;p30"/>
          <p:cNvGrpSpPr/>
          <p:nvPr/>
        </p:nvGrpSpPr>
        <p:grpSpPr>
          <a:xfrm flipH="1">
            <a:off x="7561735" y="-249776"/>
            <a:ext cx="2872292" cy="2378232"/>
            <a:chOff x="2210400" y="2558550"/>
            <a:chExt cx="971025" cy="804000"/>
          </a:xfrm>
        </p:grpSpPr>
        <p:sp>
          <p:nvSpPr>
            <p:cNvPr id="2097" name="Google Shape;2097;p30"/>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0"/>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0"/>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0"/>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0"/>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0"/>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0"/>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0"/>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5" name="Google Shape;2105;p30"/>
          <p:cNvSpPr/>
          <p:nvPr/>
        </p:nvSpPr>
        <p:spPr>
          <a:xfrm flipH="1">
            <a:off x="7466496" y="-68037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30"/>
          <p:cNvGrpSpPr/>
          <p:nvPr/>
        </p:nvGrpSpPr>
        <p:grpSpPr>
          <a:xfrm>
            <a:off x="6023069" y="1634951"/>
            <a:ext cx="3525470" cy="2917646"/>
            <a:chOff x="5440750" y="1669400"/>
            <a:chExt cx="971525" cy="804025"/>
          </a:xfrm>
        </p:grpSpPr>
        <p:sp>
          <p:nvSpPr>
            <p:cNvPr id="2107" name="Google Shape;2107;p30"/>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0"/>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0"/>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0"/>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0"/>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0"/>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0"/>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0"/>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0"/>
            <p:cNvSpPr/>
            <p:nvPr/>
          </p:nvSpPr>
          <p:spPr>
            <a:xfrm>
              <a:off x="6140976" y="230127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0"/>
            <p:cNvSpPr/>
            <p:nvPr/>
          </p:nvSpPr>
          <p:spPr>
            <a:xfrm>
              <a:off x="6135401" y="2295919"/>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0"/>
            <p:cNvSpPr/>
            <p:nvPr/>
          </p:nvSpPr>
          <p:spPr>
            <a:xfrm>
              <a:off x="6163776" y="2324294"/>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0"/>
          <p:cNvGrpSpPr/>
          <p:nvPr/>
        </p:nvGrpSpPr>
        <p:grpSpPr>
          <a:xfrm flipH="1">
            <a:off x="5360834" y="3154710"/>
            <a:ext cx="3619520" cy="3119519"/>
            <a:chOff x="4680418" y="2817950"/>
            <a:chExt cx="979307" cy="844026"/>
          </a:xfrm>
        </p:grpSpPr>
        <p:sp>
          <p:nvSpPr>
            <p:cNvPr id="2119" name="Google Shape;2119;p30"/>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0"/>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0"/>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0"/>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0"/>
            <p:cNvSpPr/>
            <p:nvPr/>
          </p:nvSpPr>
          <p:spPr>
            <a:xfrm>
              <a:off x="4680418" y="2817951"/>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0"/>
            <p:cNvSpPr/>
            <p:nvPr/>
          </p:nvSpPr>
          <p:spPr>
            <a:xfrm>
              <a:off x="4967653" y="3046159"/>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0"/>
            <p:cNvSpPr/>
            <p:nvPr/>
          </p:nvSpPr>
          <p:spPr>
            <a:xfrm>
              <a:off x="5034653" y="3113159"/>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6" name="Google Shape;2126;p30"/>
          <p:cNvSpPr txBox="1">
            <a:spLocks noGrp="1"/>
          </p:cNvSpPr>
          <p:nvPr>
            <p:ph type="title"/>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2"/>
        <p:cNvGrpSpPr/>
        <p:nvPr/>
      </p:nvGrpSpPr>
      <p:grpSpPr>
        <a:xfrm>
          <a:off x="0" y="0"/>
          <a:ext cx="0" cy="0"/>
          <a:chOff x="0" y="0"/>
          <a:chExt cx="0" cy="0"/>
        </a:xfrm>
      </p:grpSpPr>
      <p:grpSp>
        <p:nvGrpSpPr>
          <p:cNvPr id="273" name="Google Shape;273;p4"/>
          <p:cNvGrpSpPr/>
          <p:nvPr/>
        </p:nvGrpSpPr>
        <p:grpSpPr>
          <a:xfrm rot="10800000">
            <a:off x="6602055" y="-771683"/>
            <a:ext cx="3587355" cy="3472182"/>
            <a:chOff x="2210400" y="2558550"/>
            <a:chExt cx="971025" cy="939850"/>
          </a:xfrm>
        </p:grpSpPr>
        <p:grpSp>
          <p:nvGrpSpPr>
            <p:cNvPr id="274" name="Google Shape;274;p4"/>
            <p:cNvGrpSpPr/>
            <p:nvPr/>
          </p:nvGrpSpPr>
          <p:grpSpPr>
            <a:xfrm>
              <a:off x="2210400" y="2558550"/>
              <a:ext cx="971025" cy="804000"/>
              <a:chOff x="2210400" y="2558550"/>
              <a:chExt cx="971025" cy="804000"/>
            </a:xfrm>
          </p:grpSpPr>
          <p:sp>
            <p:nvSpPr>
              <p:cNvPr id="275" name="Google Shape;275;p4"/>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4"/>
            <p:cNvSpPr/>
            <p:nvPr/>
          </p:nvSpPr>
          <p:spPr>
            <a:xfrm>
              <a:off x="2937150" y="3007525"/>
              <a:ext cx="150775" cy="151225"/>
            </a:xfrm>
            <a:custGeom>
              <a:avLst/>
              <a:gdLst/>
              <a:ahLst/>
              <a:cxnLst/>
              <a:rect l="l" t="t" r="r" b="b"/>
              <a:pathLst>
                <a:path w="6031" h="6049" extrusionOk="0">
                  <a:moveTo>
                    <a:pt x="3015" y="0"/>
                  </a:moveTo>
                  <a:lnTo>
                    <a:pt x="0" y="3034"/>
                  </a:lnTo>
                  <a:lnTo>
                    <a:pt x="3015" y="6049"/>
                  </a:lnTo>
                  <a:lnTo>
                    <a:pt x="6030" y="3034"/>
                  </a:lnTo>
                  <a:lnTo>
                    <a:pt x="3015"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2931550" y="3002400"/>
              <a:ext cx="161950" cy="161950"/>
            </a:xfrm>
            <a:custGeom>
              <a:avLst/>
              <a:gdLst/>
              <a:ahLst/>
              <a:cxnLst/>
              <a:rect l="l" t="t" r="r" b="b"/>
              <a:pathLst>
                <a:path w="6478" h="6478" extrusionOk="0">
                  <a:moveTo>
                    <a:pt x="447" y="3239"/>
                  </a:moveTo>
                  <a:lnTo>
                    <a:pt x="3239" y="6031"/>
                  </a:lnTo>
                  <a:lnTo>
                    <a:pt x="6031" y="3239"/>
                  </a:lnTo>
                  <a:lnTo>
                    <a:pt x="3239" y="429"/>
                  </a:lnTo>
                  <a:close/>
                  <a:moveTo>
                    <a:pt x="3239" y="6477"/>
                  </a:moveTo>
                  <a:lnTo>
                    <a:pt x="1" y="3239"/>
                  </a:lnTo>
                  <a:lnTo>
                    <a:pt x="3239" y="1"/>
                  </a:lnTo>
                  <a:lnTo>
                    <a:pt x="6477" y="3239"/>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2959950" y="3030325"/>
              <a:ext cx="105175" cy="105650"/>
            </a:xfrm>
            <a:custGeom>
              <a:avLst/>
              <a:gdLst/>
              <a:ahLst/>
              <a:cxnLst/>
              <a:rect l="l" t="t" r="r" b="b"/>
              <a:pathLst>
                <a:path w="4207" h="4226" extrusionOk="0">
                  <a:moveTo>
                    <a:pt x="428" y="2122"/>
                  </a:moveTo>
                  <a:lnTo>
                    <a:pt x="2103" y="3778"/>
                  </a:lnTo>
                  <a:lnTo>
                    <a:pt x="3778" y="2122"/>
                  </a:lnTo>
                  <a:lnTo>
                    <a:pt x="2103" y="447"/>
                  </a:lnTo>
                  <a:close/>
                  <a:moveTo>
                    <a:pt x="2103" y="4225"/>
                  </a:moveTo>
                  <a:lnTo>
                    <a:pt x="0" y="2122"/>
                  </a:lnTo>
                  <a:lnTo>
                    <a:pt x="2103" y="0"/>
                  </a:lnTo>
                  <a:lnTo>
                    <a:pt x="4206" y="2122"/>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2830125" y="2950300"/>
              <a:ext cx="500" cy="1425"/>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2830600" y="2949825"/>
              <a:ext cx="950" cy="2350"/>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2831525" y="2949375"/>
              <a:ext cx="500" cy="3275"/>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2832000" y="2948900"/>
              <a:ext cx="475" cy="4225"/>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2832450" y="2948425"/>
              <a:ext cx="500" cy="5150"/>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2832925" y="2947500"/>
              <a:ext cx="475" cy="6550"/>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2833375" y="2947050"/>
              <a:ext cx="500" cy="7925"/>
            </a:xfrm>
            <a:custGeom>
              <a:avLst/>
              <a:gdLst/>
              <a:ahLst/>
              <a:cxnLst/>
              <a:rect l="l" t="t" r="r" b="b"/>
              <a:pathLst>
                <a:path w="20" h="317" extrusionOk="0">
                  <a:moveTo>
                    <a:pt x="20" y="0"/>
                  </a:moveTo>
                  <a:lnTo>
                    <a:pt x="1" y="19"/>
                  </a:lnTo>
                  <a:lnTo>
                    <a:pt x="1" y="279"/>
                  </a:lnTo>
                  <a:lnTo>
                    <a:pt x="20" y="31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2833850" y="2946575"/>
              <a:ext cx="950" cy="8875"/>
            </a:xfrm>
            <a:custGeom>
              <a:avLst/>
              <a:gdLst/>
              <a:ahLst/>
              <a:cxnLst/>
              <a:rect l="l" t="t" r="r" b="b"/>
              <a:pathLst>
                <a:path w="38" h="355" extrusionOk="0">
                  <a:moveTo>
                    <a:pt x="38" y="0"/>
                  </a:moveTo>
                  <a:lnTo>
                    <a:pt x="1" y="19"/>
                  </a:lnTo>
                  <a:lnTo>
                    <a:pt x="1" y="335"/>
                  </a:lnTo>
                  <a:lnTo>
                    <a:pt x="38" y="35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2834775" y="2946100"/>
              <a:ext cx="500" cy="9800"/>
            </a:xfrm>
            <a:custGeom>
              <a:avLst/>
              <a:gdLst/>
              <a:ahLst/>
              <a:cxnLst/>
              <a:rect l="l" t="t" r="r" b="b"/>
              <a:pathLst>
                <a:path w="20" h="392" extrusionOk="0">
                  <a:moveTo>
                    <a:pt x="19" y="1"/>
                  </a:moveTo>
                  <a:lnTo>
                    <a:pt x="1" y="19"/>
                  </a:lnTo>
                  <a:lnTo>
                    <a:pt x="1" y="373"/>
                  </a:lnTo>
                  <a:lnTo>
                    <a:pt x="19" y="3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2835250" y="2945650"/>
              <a:ext cx="500" cy="10725"/>
            </a:xfrm>
            <a:custGeom>
              <a:avLst/>
              <a:gdLst/>
              <a:ahLst/>
              <a:cxnLst/>
              <a:rect l="l" t="t" r="r" b="b"/>
              <a:pathLst>
                <a:path w="20" h="429" extrusionOk="0">
                  <a:moveTo>
                    <a:pt x="19" y="0"/>
                  </a:moveTo>
                  <a:lnTo>
                    <a:pt x="0" y="19"/>
                  </a:lnTo>
                  <a:lnTo>
                    <a:pt x="0"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2835725" y="2945175"/>
              <a:ext cx="475" cy="11650"/>
            </a:xfrm>
            <a:custGeom>
              <a:avLst/>
              <a:gdLst/>
              <a:ahLst/>
              <a:cxnLst/>
              <a:rect l="l" t="t" r="r" b="b"/>
              <a:pathLst>
                <a:path w="19" h="466" extrusionOk="0">
                  <a:moveTo>
                    <a:pt x="19" y="1"/>
                  </a:moveTo>
                  <a:lnTo>
                    <a:pt x="0" y="19"/>
                  </a:lnTo>
                  <a:lnTo>
                    <a:pt x="0" y="447"/>
                  </a:lnTo>
                  <a:lnTo>
                    <a:pt x="19" y="46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2836175" y="2944250"/>
              <a:ext cx="500" cy="13050"/>
            </a:xfrm>
            <a:custGeom>
              <a:avLst/>
              <a:gdLst/>
              <a:ahLst/>
              <a:cxnLst/>
              <a:rect l="l" t="t" r="r" b="b"/>
              <a:pathLst>
                <a:path w="20" h="522" extrusionOk="0">
                  <a:moveTo>
                    <a:pt x="19" y="0"/>
                  </a:moveTo>
                  <a:lnTo>
                    <a:pt x="1" y="38"/>
                  </a:lnTo>
                  <a:lnTo>
                    <a:pt x="1" y="503"/>
                  </a:lnTo>
                  <a:lnTo>
                    <a:pt x="19" y="5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2836650" y="2943775"/>
              <a:ext cx="475" cy="14450"/>
            </a:xfrm>
            <a:custGeom>
              <a:avLst/>
              <a:gdLst/>
              <a:ahLst/>
              <a:cxnLst/>
              <a:rect l="l" t="t" r="r" b="b"/>
              <a:pathLst>
                <a:path w="19" h="578" extrusionOk="0">
                  <a:moveTo>
                    <a:pt x="19" y="1"/>
                  </a:moveTo>
                  <a:lnTo>
                    <a:pt x="0" y="19"/>
                  </a:lnTo>
                  <a:lnTo>
                    <a:pt x="0" y="541"/>
                  </a:lnTo>
                  <a:lnTo>
                    <a:pt x="19" y="57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2837100" y="2943325"/>
              <a:ext cx="975" cy="15375"/>
            </a:xfrm>
            <a:custGeom>
              <a:avLst/>
              <a:gdLst/>
              <a:ahLst/>
              <a:cxnLst/>
              <a:rect l="l" t="t" r="r" b="b"/>
              <a:pathLst>
                <a:path w="39" h="615" extrusionOk="0">
                  <a:moveTo>
                    <a:pt x="38" y="0"/>
                  </a:moveTo>
                  <a:lnTo>
                    <a:pt x="1" y="19"/>
                  </a:lnTo>
                  <a:lnTo>
                    <a:pt x="1" y="596"/>
                  </a:lnTo>
                  <a:lnTo>
                    <a:pt x="38" y="61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2838050" y="2942850"/>
              <a:ext cx="475" cy="16300"/>
            </a:xfrm>
            <a:custGeom>
              <a:avLst/>
              <a:gdLst/>
              <a:ahLst/>
              <a:cxnLst/>
              <a:rect l="l" t="t" r="r" b="b"/>
              <a:pathLst>
                <a:path w="19" h="652" extrusionOk="0">
                  <a:moveTo>
                    <a:pt x="19" y="1"/>
                  </a:moveTo>
                  <a:lnTo>
                    <a:pt x="0" y="19"/>
                  </a:lnTo>
                  <a:lnTo>
                    <a:pt x="0" y="633"/>
                  </a:lnTo>
                  <a:lnTo>
                    <a:pt x="19" y="65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2838500" y="2942375"/>
              <a:ext cx="500" cy="17250"/>
            </a:xfrm>
            <a:custGeom>
              <a:avLst/>
              <a:gdLst/>
              <a:ahLst/>
              <a:cxnLst/>
              <a:rect l="l" t="t" r="r" b="b"/>
              <a:pathLst>
                <a:path w="20" h="690" extrusionOk="0">
                  <a:moveTo>
                    <a:pt x="19" y="1"/>
                  </a:moveTo>
                  <a:lnTo>
                    <a:pt x="1" y="20"/>
                  </a:lnTo>
                  <a:lnTo>
                    <a:pt x="1" y="671"/>
                  </a:lnTo>
                  <a:lnTo>
                    <a:pt x="19" y="69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2838975" y="2941925"/>
              <a:ext cx="475" cy="18175"/>
            </a:xfrm>
            <a:custGeom>
              <a:avLst/>
              <a:gdLst/>
              <a:ahLst/>
              <a:cxnLst/>
              <a:rect l="l" t="t" r="r" b="b"/>
              <a:pathLst>
                <a:path w="19" h="727" extrusionOk="0">
                  <a:moveTo>
                    <a:pt x="19" y="0"/>
                  </a:moveTo>
                  <a:lnTo>
                    <a:pt x="0" y="19"/>
                  </a:lnTo>
                  <a:lnTo>
                    <a:pt x="0" y="708"/>
                  </a:lnTo>
                  <a:lnTo>
                    <a:pt x="19" y="72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2839425" y="2941000"/>
              <a:ext cx="500" cy="19550"/>
            </a:xfrm>
            <a:custGeom>
              <a:avLst/>
              <a:gdLst/>
              <a:ahLst/>
              <a:cxnLst/>
              <a:rect l="l" t="t" r="r" b="b"/>
              <a:pathLst>
                <a:path w="20" h="782" extrusionOk="0">
                  <a:moveTo>
                    <a:pt x="20" y="0"/>
                  </a:moveTo>
                  <a:lnTo>
                    <a:pt x="1" y="37"/>
                  </a:lnTo>
                  <a:lnTo>
                    <a:pt x="1" y="763"/>
                  </a:lnTo>
                  <a:lnTo>
                    <a:pt x="20" y="782"/>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2839900" y="2940525"/>
              <a:ext cx="500" cy="20950"/>
            </a:xfrm>
            <a:custGeom>
              <a:avLst/>
              <a:gdLst/>
              <a:ahLst/>
              <a:cxnLst/>
              <a:rect l="l" t="t" r="r" b="b"/>
              <a:pathLst>
                <a:path w="20" h="838" extrusionOk="0">
                  <a:moveTo>
                    <a:pt x="19" y="1"/>
                  </a:moveTo>
                  <a:lnTo>
                    <a:pt x="1" y="19"/>
                  </a:lnTo>
                  <a:lnTo>
                    <a:pt x="1" y="801"/>
                  </a:lnTo>
                  <a:lnTo>
                    <a:pt x="19" y="83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2840375" y="2940050"/>
              <a:ext cx="950" cy="21900"/>
            </a:xfrm>
            <a:custGeom>
              <a:avLst/>
              <a:gdLst/>
              <a:ahLst/>
              <a:cxnLst/>
              <a:rect l="l" t="t" r="r" b="b"/>
              <a:pathLst>
                <a:path w="38" h="876" extrusionOk="0">
                  <a:moveTo>
                    <a:pt x="37" y="1"/>
                  </a:moveTo>
                  <a:lnTo>
                    <a:pt x="0" y="20"/>
                  </a:lnTo>
                  <a:lnTo>
                    <a:pt x="0" y="857"/>
                  </a:lnTo>
                  <a:lnTo>
                    <a:pt x="37" y="876"/>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2841300" y="2939600"/>
              <a:ext cx="475" cy="22825"/>
            </a:xfrm>
            <a:custGeom>
              <a:avLst/>
              <a:gdLst/>
              <a:ahLst/>
              <a:cxnLst/>
              <a:rect l="l" t="t" r="r" b="b"/>
              <a:pathLst>
                <a:path w="19" h="913" extrusionOk="0">
                  <a:moveTo>
                    <a:pt x="19" y="0"/>
                  </a:moveTo>
                  <a:lnTo>
                    <a:pt x="0" y="19"/>
                  </a:lnTo>
                  <a:lnTo>
                    <a:pt x="0" y="894"/>
                  </a:lnTo>
                  <a:lnTo>
                    <a:pt x="19" y="91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2841750" y="2939125"/>
              <a:ext cx="500" cy="23750"/>
            </a:xfrm>
            <a:custGeom>
              <a:avLst/>
              <a:gdLst/>
              <a:ahLst/>
              <a:cxnLst/>
              <a:rect l="l" t="t" r="r" b="b"/>
              <a:pathLst>
                <a:path w="20" h="950" extrusionOk="0">
                  <a:moveTo>
                    <a:pt x="20" y="1"/>
                  </a:moveTo>
                  <a:lnTo>
                    <a:pt x="1" y="19"/>
                  </a:lnTo>
                  <a:lnTo>
                    <a:pt x="1" y="931"/>
                  </a:lnTo>
                  <a:lnTo>
                    <a:pt x="20" y="95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2842225" y="2938675"/>
              <a:ext cx="500" cy="24675"/>
            </a:xfrm>
            <a:custGeom>
              <a:avLst/>
              <a:gdLst/>
              <a:ahLst/>
              <a:cxnLst/>
              <a:rect l="l" t="t" r="r" b="b"/>
              <a:pathLst>
                <a:path w="20" h="987" extrusionOk="0">
                  <a:moveTo>
                    <a:pt x="19" y="0"/>
                  </a:moveTo>
                  <a:lnTo>
                    <a:pt x="1" y="19"/>
                  </a:lnTo>
                  <a:lnTo>
                    <a:pt x="1" y="968"/>
                  </a:lnTo>
                  <a:lnTo>
                    <a:pt x="19" y="98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2842700" y="2937725"/>
              <a:ext cx="475" cy="26100"/>
            </a:xfrm>
            <a:custGeom>
              <a:avLst/>
              <a:gdLst/>
              <a:ahLst/>
              <a:cxnLst/>
              <a:rect l="l" t="t" r="r" b="b"/>
              <a:pathLst>
                <a:path w="19" h="1044" extrusionOk="0">
                  <a:moveTo>
                    <a:pt x="19" y="1"/>
                  </a:moveTo>
                  <a:lnTo>
                    <a:pt x="0" y="38"/>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2843150" y="2937275"/>
              <a:ext cx="500" cy="27475"/>
            </a:xfrm>
            <a:custGeom>
              <a:avLst/>
              <a:gdLst/>
              <a:ahLst/>
              <a:cxnLst/>
              <a:rect l="l" t="t" r="r" b="b"/>
              <a:pathLst>
                <a:path w="20" h="1099" extrusionOk="0">
                  <a:moveTo>
                    <a:pt x="19" y="0"/>
                  </a:moveTo>
                  <a:lnTo>
                    <a:pt x="1" y="19"/>
                  </a:lnTo>
                  <a:lnTo>
                    <a:pt x="1" y="1061"/>
                  </a:lnTo>
                  <a:lnTo>
                    <a:pt x="19" y="109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2843625" y="2936800"/>
              <a:ext cx="950" cy="28400"/>
            </a:xfrm>
            <a:custGeom>
              <a:avLst/>
              <a:gdLst/>
              <a:ahLst/>
              <a:cxnLst/>
              <a:rect l="l" t="t" r="r" b="b"/>
              <a:pathLst>
                <a:path w="38" h="1136" extrusionOk="0">
                  <a:moveTo>
                    <a:pt x="38" y="1"/>
                  </a:moveTo>
                  <a:lnTo>
                    <a:pt x="0" y="19"/>
                  </a:lnTo>
                  <a:lnTo>
                    <a:pt x="0" y="1117"/>
                  </a:lnTo>
                  <a:lnTo>
                    <a:pt x="38" y="1136"/>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2844550" y="2936350"/>
              <a:ext cx="500" cy="29325"/>
            </a:xfrm>
            <a:custGeom>
              <a:avLst/>
              <a:gdLst/>
              <a:ahLst/>
              <a:cxnLst/>
              <a:rect l="l" t="t" r="r" b="b"/>
              <a:pathLst>
                <a:path w="20" h="1173" extrusionOk="0">
                  <a:moveTo>
                    <a:pt x="19" y="0"/>
                  </a:moveTo>
                  <a:lnTo>
                    <a:pt x="1" y="19"/>
                  </a:lnTo>
                  <a:lnTo>
                    <a:pt x="1" y="1154"/>
                  </a:lnTo>
                  <a:lnTo>
                    <a:pt x="19" y="117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2845025" y="2935875"/>
              <a:ext cx="475" cy="30275"/>
            </a:xfrm>
            <a:custGeom>
              <a:avLst/>
              <a:gdLst/>
              <a:ahLst/>
              <a:cxnLst/>
              <a:rect l="l" t="t" r="r" b="b"/>
              <a:pathLst>
                <a:path w="19" h="1211" extrusionOk="0">
                  <a:moveTo>
                    <a:pt x="19" y="0"/>
                  </a:moveTo>
                  <a:lnTo>
                    <a:pt x="0" y="19"/>
                  </a:lnTo>
                  <a:lnTo>
                    <a:pt x="0" y="1192"/>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2845475" y="2935400"/>
              <a:ext cx="500" cy="31200"/>
            </a:xfrm>
            <a:custGeom>
              <a:avLst/>
              <a:gdLst/>
              <a:ahLst/>
              <a:cxnLst/>
              <a:rect l="l" t="t" r="r" b="b"/>
              <a:pathLst>
                <a:path w="20" h="1248" extrusionOk="0">
                  <a:moveTo>
                    <a:pt x="19" y="1"/>
                  </a:moveTo>
                  <a:lnTo>
                    <a:pt x="1" y="19"/>
                  </a:lnTo>
                  <a:lnTo>
                    <a:pt x="1" y="1229"/>
                  </a:lnTo>
                  <a:lnTo>
                    <a:pt x="19" y="124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2845950" y="2934475"/>
              <a:ext cx="500" cy="32600"/>
            </a:xfrm>
            <a:custGeom>
              <a:avLst/>
              <a:gdLst/>
              <a:ahLst/>
              <a:cxnLst/>
              <a:rect l="l" t="t" r="r" b="b"/>
              <a:pathLst>
                <a:path w="20" h="1304" extrusionOk="0">
                  <a:moveTo>
                    <a:pt x="19" y="1"/>
                  </a:moveTo>
                  <a:lnTo>
                    <a:pt x="0" y="38"/>
                  </a:lnTo>
                  <a:lnTo>
                    <a:pt x="0" y="1285"/>
                  </a:lnTo>
                  <a:lnTo>
                    <a:pt x="19" y="130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2846425" y="2934000"/>
              <a:ext cx="475" cy="34000"/>
            </a:xfrm>
            <a:custGeom>
              <a:avLst/>
              <a:gdLst/>
              <a:ahLst/>
              <a:cxnLst/>
              <a:rect l="l" t="t" r="r" b="b"/>
              <a:pathLst>
                <a:path w="19" h="1360" extrusionOk="0">
                  <a:moveTo>
                    <a:pt x="19" y="1"/>
                  </a:moveTo>
                  <a:lnTo>
                    <a:pt x="0" y="20"/>
                  </a:lnTo>
                  <a:lnTo>
                    <a:pt x="0" y="1322"/>
                  </a:lnTo>
                  <a:lnTo>
                    <a:pt x="19" y="136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2846875" y="2933550"/>
              <a:ext cx="950" cy="34925"/>
            </a:xfrm>
            <a:custGeom>
              <a:avLst/>
              <a:gdLst/>
              <a:ahLst/>
              <a:cxnLst/>
              <a:rect l="l" t="t" r="r" b="b"/>
              <a:pathLst>
                <a:path w="38" h="1397" extrusionOk="0">
                  <a:moveTo>
                    <a:pt x="38" y="0"/>
                  </a:moveTo>
                  <a:lnTo>
                    <a:pt x="1" y="19"/>
                  </a:lnTo>
                  <a:lnTo>
                    <a:pt x="1" y="1378"/>
                  </a:lnTo>
                  <a:lnTo>
                    <a:pt x="38" y="139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2847800" y="2933075"/>
              <a:ext cx="500" cy="35850"/>
            </a:xfrm>
            <a:custGeom>
              <a:avLst/>
              <a:gdLst/>
              <a:ahLst/>
              <a:cxnLst/>
              <a:rect l="l" t="t" r="r" b="b"/>
              <a:pathLst>
                <a:path w="20" h="1434" extrusionOk="0">
                  <a:moveTo>
                    <a:pt x="20" y="1"/>
                  </a:moveTo>
                  <a:lnTo>
                    <a:pt x="1" y="19"/>
                  </a:lnTo>
                  <a:lnTo>
                    <a:pt x="1" y="1415"/>
                  </a:lnTo>
                  <a:lnTo>
                    <a:pt x="20" y="1434"/>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2848275" y="2932625"/>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2848750" y="2932150"/>
              <a:ext cx="475" cy="37700"/>
            </a:xfrm>
            <a:custGeom>
              <a:avLst/>
              <a:gdLst/>
              <a:ahLst/>
              <a:cxnLst/>
              <a:rect l="l" t="t" r="r" b="b"/>
              <a:pathLst>
                <a:path w="19" h="1508" extrusionOk="0">
                  <a:moveTo>
                    <a:pt x="19" y="1"/>
                  </a:moveTo>
                  <a:lnTo>
                    <a:pt x="0" y="19"/>
                  </a:lnTo>
                  <a:lnTo>
                    <a:pt x="0" y="1489"/>
                  </a:lnTo>
                  <a:lnTo>
                    <a:pt x="19" y="150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2849200" y="2931225"/>
              <a:ext cx="500" cy="39100"/>
            </a:xfrm>
            <a:custGeom>
              <a:avLst/>
              <a:gdLst/>
              <a:ahLst/>
              <a:cxnLst/>
              <a:rect l="l" t="t" r="r" b="b"/>
              <a:pathLst>
                <a:path w="20" h="1564" extrusionOk="0">
                  <a:moveTo>
                    <a:pt x="19" y="0"/>
                  </a:moveTo>
                  <a:lnTo>
                    <a:pt x="1" y="38"/>
                  </a:lnTo>
                  <a:lnTo>
                    <a:pt x="1" y="1545"/>
                  </a:lnTo>
                  <a:lnTo>
                    <a:pt x="19" y="156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2849675" y="2930750"/>
              <a:ext cx="475" cy="40500"/>
            </a:xfrm>
            <a:custGeom>
              <a:avLst/>
              <a:gdLst/>
              <a:ahLst/>
              <a:cxnLst/>
              <a:rect l="l" t="t" r="r" b="b"/>
              <a:pathLst>
                <a:path w="19" h="1620" extrusionOk="0">
                  <a:moveTo>
                    <a:pt x="19" y="1"/>
                  </a:moveTo>
                  <a:lnTo>
                    <a:pt x="0" y="19"/>
                  </a:lnTo>
                  <a:lnTo>
                    <a:pt x="0" y="1583"/>
                  </a:lnTo>
                  <a:lnTo>
                    <a:pt x="19" y="162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a:off x="2850125" y="2930300"/>
              <a:ext cx="975" cy="41425"/>
            </a:xfrm>
            <a:custGeom>
              <a:avLst/>
              <a:gdLst/>
              <a:ahLst/>
              <a:cxnLst/>
              <a:rect l="l" t="t" r="r" b="b"/>
              <a:pathLst>
                <a:path w="39" h="1657" extrusionOk="0">
                  <a:moveTo>
                    <a:pt x="38" y="0"/>
                  </a:moveTo>
                  <a:lnTo>
                    <a:pt x="1" y="19"/>
                  </a:lnTo>
                  <a:lnTo>
                    <a:pt x="1" y="1638"/>
                  </a:lnTo>
                  <a:lnTo>
                    <a:pt x="38" y="165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a:off x="2851075" y="2929825"/>
              <a:ext cx="475" cy="42375"/>
            </a:xfrm>
            <a:custGeom>
              <a:avLst/>
              <a:gdLst/>
              <a:ahLst/>
              <a:cxnLst/>
              <a:rect l="l" t="t" r="r" b="b"/>
              <a:pathLst>
                <a:path w="19" h="1695" extrusionOk="0">
                  <a:moveTo>
                    <a:pt x="19" y="0"/>
                  </a:moveTo>
                  <a:lnTo>
                    <a:pt x="0" y="19"/>
                  </a:lnTo>
                  <a:lnTo>
                    <a:pt x="0" y="1675"/>
                  </a:lnTo>
                  <a:lnTo>
                    <a:pt x="19" y="169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2851525" y="2929350"/>
              <a:ext cx="500" cy="43300"/>
            </a:xfrm>
            <a:custGeom>
              <a:avLst/>
              <a:gdLst/>
              <a:ahLst/>
              <a:cxnLst/>
              <a:rect l="l" t="t" r="r" b="b"/>
              <a:pathLst>
                <a:path w="20" h="1732" extrusionOk="0">
                  <a:moveTo>
                    <a:pt x="19" y="1"/>
                  </a:moveTo>
                  <a:lnTo>
                    <a:pt x="1" y="19"/>
                  </a:lnTo>
                  <a:lnTo>
                    <a:pt x="1"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2852000" y="2928900"/>
              <a:ext cx="475" cy="44225"/>
            </a:xfrm>
            <a:custGeom>
              <a:avLst/>
              <a:gdLst/>
              <a:ahLst/>
              <a:cxnLst/>
              <a:rect l="l" t="t" r="r" b="b"/>
              <a:pathLst>
                <a:path w="19" h="1769" extrusionOk="0">
                  <a:moveTo>
                    <a:pt x="19" y="0"/>
                  </a:moveTo>
                  <a:lnTo>
                    <a:pt x="0" y="19"/>
                  </a:lnTo>
                  <a:lnTo>
                    <a:pt x="0" y="1750"/>
                  </a:lnTo>
                  <a:lnTo>
                    <a:pt x="19" y="17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2852475" y="2927975"/>
              <a:ext cx="475" cy="45600"/>
            </a:xfrm>
            <a:custGeom>
              <a:avLst/>
              <a:gdLst/>
              <a:ahLst/>
              <a:cxnLst/>
              <a:rect l="l" t="t" r="r" b="b"/>
              <a:pathLst>
                <a:path w="19" h="1824" extrusionOk="0">
                  <a:moveTo>
                    <a:pt x="19" y="0"/>
                  </a:moveTo>
                  <a:lnTo>
                    <a:pt x="0" y="37"/>
                  </a:lnTo>
                  <a:lnTo>
                    <a:pt x="0" y="1805"/>
                  </a:lnTo>
                  <a:lnTo>
                    <a:pt x="19" y="182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2852925" y="2927500"/>
              <a:ext cx="500" cy="47025"/>
            </a:xfrm>
            <a:custGeom>
              <a:avLst/>
              <a:gdLst/>
              <a:ahLst/>
              <a:cxnLst/>
              <a:rect l="l" t="t" r="r" b="b"/>
              <a:pathLst>
                <a:path w="20" h="1881" extrusionOk="0">
                  <a:moveTo>
                    <a:pt x="19" y="0"/>
                  </a:moveTo>
                  <a:lnTo>
                    <a:pt x="1" y="19"/>
                  </a:lnTo>
                  <a:lnTo>
                    <a:pt x="1" y="1843"/>
                  </a:lnTo>
                  <a:lnTo>
                    <a:pt x="19" y="18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2853400" y="2927025"/>
              <a:ext cx="950" cy="47950"/>
            </a:xfrm>
            <a:custGeom>
              <a:avLst/>
              <a:gdLst/>
              <a:ahLst/>
              <a:cxnLst/>
              <a:rect l="l" t="t" r="r" b="b"/>
              <a:pathLst>
                <a:path w="38" h="1918" extrusionOk="0">
                  <a:moveTo>
                    <a:pt x="37" y="1"/>
                  </a:moveTo>
                  <a:lnTo>
                    <a:pt x="0" y="19"/>
                  </a:lnTo>
                  <a:lnTo>
                    <a:pt x="0" y="1899"/>
                  </a:lnTo>
                  <a:lnTo>
                    <a:pt x="37" y="1918"/>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2854325" y="2926575"/>
              <a:ext cx="500" cy="48875"/>
            </a:xfrm>
            <a:custGeom>
              <a:avLst/>
              <a:gdLst/>
              <a:ahLst/>
              <a:cxnLst/>
              <a:rect l="l" t="t" r="r" b="b"/>
              <a:pathLst>
                <a:path w="20" h="1955" extrusionOk="0">
                  <a:moveTo>
                    <a:pt x="19" y="0"/>
                  </a:moveTo>
                  <a:lnTo>
                    <a:pt x="0" y="19"/>
                  </a:lnTo>
                  <a:lnTo>
                    <a:pt x="0" y="1936"/>
                  </a:lnTo>
                  <a:lnTo>
                    <a:pt x="19" y="19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
            <p:cNvSpPr/>
            <p:nvPr/>
          </p:nvSpPr>
          <p:spPr>
            <a:xfrm>
              <a:off x="2854800" y="2926100"/>
              <a:ext cx="475" cy="49800"/>
            </a:xfrm>
            <a:custGeom>
              <a:avLst/>
              <a:gdLst/>
              <a:ahLst/>
              <a:cxnLst/>
              <a:rect l="l" t="t" r="r" b="b"/>
              <a:pathLst>
                <a:path w="19" h="1992" extrusionOk="0">
                  <a:moveTo>
                    <a:pt x="19" y="1"/>
                  </a:moveTo>
                  <a:lnTo>
                    <a:pt x="0" y="19"/>
                  </a:lnTo>
                  <a:lnTo>
                    <a:pt x="0" y="1973"/>
                  </a:lnTo>
                  <a:lnTo>
                    <a:pt x="19" y="19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a:off x="2855250" y="2925625"/>
              <a:ext cx="500" cy="50750"/>
            </a:xfrm>
            <a:custGeom>
              <a:avLst/>
              <a:gdLst/>
              <a:ahLst/>
              <a:cxnLst/>
              <a:rect l="l" t="t" r="r" b="b"/>
              <a:pathLst>
                <a:path w="20" h="2030" extrusionOk="0">
                  <a:moveTo>
                    <a:pt x="19" y="1"/>
                  </a:moveTo>
                  <a:lnTo>
                    <a:pt x="1" y="20"/>
                  </a:lnTo>
                  <a:lnTo>
                    <a:pt x="1" y="2011"/>
                  </a:lnTo>
                  <a:lnTo>
                    <a:pt x="19" y="203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a:off x="2855725" y="2924700"/>
              <a:ext cx="475" cy="52150"/>
            </a:xfrm>
            <a:custGeom>
              <a:avLst/>
              <a:gdLst/>
              <a:ahLst/>
              <a:cxnLst/>
              <a:rect l="l" t="t" r="r" b="b"/>
              <a:pathLst>
                <a:path w="19" h="2086" extrusionOk="0">
                  <a:moveTo>
                    <a:pt x="19" y="1"/>
                  </a:moveTo>
                  <a:lnTo>
                    <a:pt x="0" y="38"/>
                  </a:lnTo>
                  <a:lnTo>
                    <a:pt x="0" y="2067"/>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a:off x="2856175" y="2924250"/>
              <a:ext cx="500" cy="53525"/>
            </a:xfrm>
            <a:custGeom>
              <a:avLst/>
              <a:gdLst/>
              <a:ahLst/>
              <a:cxnLst/>
              <a:rect l="l" t="t" r="r" b="b"/>
              <a:pathLst>
                <a:path w="20" h="2141" extrusionOk="0">
                  <a:moveTo>
                    <a:pt x="20" y="0"/>
                  </a:moveTo>
                  <a:lnTo>
                    <a:pt x="1" y="19"/>
                  </a:lnTo>
                  <a:lnTo>
                    <a:pt x="1" y="2103"/>
                  </a:lnTo>
                  <a:lnTo>
                    <a:pt x="20" y="2140"/>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2856650" y="2923775"/>
              <a:ext cx="950" cy="54450"/>
            </a:xfrm>
            <a:custGeom>
              <a:avLst/>
              <a:gdLst/>
              <a:ahLst/>
              <a:cxnLst/>
              <a:rect l="l" t="t" r="r" b="b"/>
              <a:pathLst>
                <a:path w="38" h="2178" extrusionOk="0">
                  <a:moveTo>
                    <a:pt x="38" y="1"/>
                  </a:moveTo>
                  <a:lnTo>
                    <a:pt x="1" y="19"/>
                  </a:lnTo>
                  <a:lnTo>
                    <a:pt x="1" y="2159"/>
                  </a:lnTo>
                  <a:lnTo>
                    <a:pt x="38" y="2178"/>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a:off x="2857575" y="2923300"/>
              <a:ext cx="500" cy="55400"/>
            </a:xfrm>
            <a:custGeom>
              <a:avLst/>
              <a:gdLst/>
              <a:ahLst/>
              <a:cxnLst/>
              <a:rect l="l" t="t" r="r" b="b"/>
              <a:pathLst>
                <a:path w="20" h="2216" extrusionOk="0">
                  <a:moveTo>
                    <a:pt x="19" y="1"/>
                  </a:moveTo>
                  <a:lnTo>
                    <a:pt x="1" y="20"/>
                  </a:lnTo>
                  <a:lnTo>
                    <a:pt x="1" y="2197"/>
                  </a:lnTo>
                  <a:lnTo>
                    <a:pt x="19" y="221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a:off x="2858050" y="2922850"/>
              <a:ext cx="475" cy="56325"/>
            </a:xfrm>
            <a:custGeom>
              <a:avLst/>
              <a:gdLst/>
              <a:ahLst/>
              <a:cxnLst/>
              <a:rect l="l" t="t" r="r" b="b"/>
              <a:pathLst>
                <a:path w="19" h="2253" extrusionOk="0">
                  <a:moveTo>
                    <a:pt x="19" y="0"/>
                  </a:moveTo>
                  <a:lnTo>
                    <a:pt x="0" y="19"/>
                  </a:lnTo>
                  <a:lnTo>
                    <a:pt x="0" y="2234"/>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2858500" y="2922375"/>
              <a:ext cx="500" cy="57250"/>
            </a:xfrm>
            <a:custGeom>
              <a:avLst/>
              <a:gdLst/>
              <a:ahLst/>
              <a:cxnLst/>
              <a:rect l="l" t="t" r="r" b="b"/>
              <a:pathLst>
                <a:path w="20" h="2290" extrusionOk="0">
                  <a:moveTo>
                    <a:pt x="20" y="1"/>
                  </a:moveTo>
                  <a:lnTo>
                    <a:pt x="1" y="19"/>
                  </a:lnTo>
                  <a:lnTo>
                    <a:pt x="1" y="2271"/>
                  </a:lnTo>
                  <a:lnTo>
                    <a:pt x="20" y="229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a:off x="2858975" y="2921925"/>
              <a:ext cx="500" cy="58175"/>
            </a:xfrm>
            <a:custGeom>
              <a:avLst/>
              <a:gdLst/>
              <a:ahLst/>
              <a:cxnLst/>
              <a:rect l="l" t="t" r="r" b="b"/>
              <a:pathLst>
                <a:path w="20" h="2327" extrusionOk="0">
                  <a:moveTo>
                    <a:pt x="19" y="0"/>
                  </a:moveTo>
                  <a:lnTo>
                    <a:pt x="1" y="19"/>
                  </a:lnTo>
                  <a:lnTo>
                    <a:pt x="1" y="2308"/>
                  </a:lnTo>
                  <a:lnTo>
                    <a:pt x="19" y="2326"/>
                  </a:lnTo>
                  <a:lnTo>
                    <a:pt x="19" y="2308"/>
                  </a:lnTo>
                  <a:lnTo>
                    <a:pt x="19" y="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2859450" y="2922375"/>
              <a:ext cx="475" cy="57250"/>
            </a:xfrm>
            <a:custGeom>
              <a:avLst/>
              <a:gdLst/>
              <a:ahLst/>
              <a:cxnLst/>
              <a:rect l="l" t="t" r="r" b="b"/>
              <a:pathLst>
                <a:path w="19" h="2290" extrusionOk="0">
                  <a:moveTo>
                    <a:pt x="0" y="1"/>
                  </a:moveTo>
                  <a:lnTo>
                    <a:pt x="0" y="2290"/>
                  </a:lnTo>
                  <a:lnTo>
                    <a:pt x="19" y="227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2859900" y="2922850"/>
              <a:ext cx="950" cy="56325"/>
            </a:xfrm>
            <a:custGeom>
              <a:avLst/>
              <a:gdLst/>
              <a:ahLst/>
              <a:cxnLst/>
              <a:rect l="l" t="t" r="r" b="b"/>
              <a:pathLst>
                <a:path w="38" h="2253" extrusionOk="0">
                  <a:moveTo>
                    <a:pt x="1" y="0"/>
                  </a:moveTo>
                  <a:lnTo>
                    <a:pt x="1" y="2252"/>
                  </a:lnTo>
                  <a:lnTo>
                    <a:pt x="38" y="2234"/>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2860850" y="2923300"/>
              <a:ext cx="475" cy="55400"/>
            </a:xfrm>
            <a:custGeom>
              <a:avLst/>
              <a:gdLst/>
              <a:ahLst/>
              <a:cxnLst/>
              <a:rect l="l" t="t" r="r" b="b"/>
              <a:pathLst>
                <a:path w="19" h="2216" extrusionOk="0">
                  <a:moveTo>
                    <a:pt x="0" y="1"/>
                  </a:moveTo>
                  <a:lnTo>
                    <a:pt x="0" y="2216"/>
                  </a:lnTo>
                  <a:lnTo>
                    <a:pt x="19" y="2197"/>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a:off x="2861300" y="2923775"/>
              <a:ext cx="500" cy="54450"/>
            </a:xfrm>
            <a:custGeom>
              <a:avLst/>
              <a:gdLst/>
              <a:ahLst/>
              <a:cxnLst/>
              <a:rect l="l" t="t" r="r" b="b"/>
              <a:pathLst>
                <a:path w="20" h="2178" extrusionOk="0">
                  <a:moveTo>
                    <a:pt x="1" y="1"/>
                  </a:moveTo>
                  <a:lnTo>
                    <a:pt x="1" y="2178"/>
                  </a:lnTo>
                  <a:lnTo>
                    <a:pt x="19" y="215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a:off x="2861775" y="2924250"/>
              <a:ext cx="475" cy="53525"/>
            </a:xfrm>
            <a:custGeom>
              <a:avLst/>
              <a:gdLst/>
              <a:ahLst/>
              <a:cxnLst/>
              <a:rect l="l" t="t" r="r" b="b"/>
              <a:pathLst>
                <a:path w="19" h="2141" extrusionOk="0">
                  <a:moveTo>
                    <a:pt x="0" y="0"/>
                  </a:moveTo>
                  <a:lnTo>
                    <a:pt x="0" y="2140"/>
                  </a:lnTo>
                  <a:lnTo>
                    <a:pt x="19" y="210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2862225" y="2924700"/>
              <a:ext cx="500" cy="52150"/>
            </a:xfrm>
            <a:custGeom>
              <a:avLst/>
              <a:gdLst/>
              <a:ahLst/>
              <a:cxnLst/>
              <a:rect l="l" t="t" r="r" b="b"/>
              <a:pathLst>
                <a:path w="20" h="2086" extrusionOk="0">
                  <a:moveTo>
                    <a:pt x="1" y="1"/>
                  </a:moveTo>
                  <a:lnTo>
                    <a:pt x="1" y="2085"/>
                  </a:lnTo>
                  <a:lnTo>
                    <a:pt x="19" y="2067"/>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2862700" y="2925625"/>
              <a:ext cx="950" cy="50750"/>
            </a:xfrm>
            <a:custGeom>
              <a:avLst/>
              <a:gdLst/>
              <a:ahLst/>
              <a:cxnLst/>
              <a:rect l="l" t="t" r="r" b="b"/>
              <a:pathLst>
                <a:path w="38" h="2030" extrusionOk="0">
                  <a:moveTo>
                    <a:pt x="0" y="1"/>
                  </a:moveTo>
                  <a:lnTo>
                    <a:pt x="0" y="2030"/>
                  </a:lnTo>
                  <a:lnTo>
                    <a:pt x="38" y="2011"/>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a:off x="2863625" y="2926100"/>
              <a:ext cx="500" cy="49800"/>
            </a:xfrm>
            <a:custGeom>
              <a:avLst/>
              <a:gdLst/>
              <a:ahLst/>
              <a:cxnLst/>
              <a:rect l="l" t="t" r="r" b="b"/>
              <a:pathLst>
                <a:path w="20" h="1992" extrusionOk="0">
                  <a:moveTo>
                    <a:pt x="1" y="1"/>
                  </a:moveTo>
                  <a:lnTo>
                    <a:pt x="1" y="1992"/>
                  </a:lnTo>
                  <a:lnTo>
                    <a:pt x="19" y="197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2864100" y="2926575"/>
              <a:ext cx="475" cy="48875"/>
            </a:xfrm>
            <a:custGeom>
              <a:avLst/>
              <a:gdLst/>
              <a:ahLst/>
              <a:cxnLst/>
              <a:rect l="l" t="t" r="r" b="b"/>
              <a:pathLst>
                <a:path w="19" h="1955" extrusionOk="0">
                  <a:moveTo>
                    <a:pt x="0" y="0"/>
                  </a:moveTo>
                  <a:lnTo>
                    <a:pt x="0" y="1954"/>
                  </a:lnTo>
                  <a:lnTo>
                    <a:pt x="19" y="193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2864550" y="2927025"/>
              <a:ext cx="500" cy="47950"/>
            </a:xfrm>
            <a:custGeom>
              <a:avLst/>
              <a:gdLst/>
              <a:ahLst/>
              <a:cxnLst/>
              <a:rect l="l" t="t" r="r" b="b"/>
              <a:pathLst>
                <a:path w="20" h="1918" extrusionOk="0">
                  <a:moveTo>
                    <a:pt x="1" y="1"/>
                  </a:moveTo>
                  <a:lnTo>
                    <a:pt x="1" y="1918"/>
                  </a:lnTo>
                  <a:lnTo>
                    <a:pt x="19" y="189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2865025" y="2927500"/>
              <a:ext cx="500" cy="47025"/>
            </a:xfrm>
            <a:custGeom>
              <a:avLst/>
              <a:gdLst/>
              <a:ahLst/>
              <a:cxnLst/>
              <a:rect l="l" t="t" r="r" b="b"/>
              <a:pathLst>
                <a:path w="20" h="1881" extrusionOk="0">
                  <a:moveTo>
                    <a:pt x="0" y="0"/>
                  </a:moveTo>
                  <a:lnTo>
                    <a:pt x="0" y="1880"/>
                  </a:lnTo>
                  <a:lnTo>
                    <a:pt x="19" y="184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2865500" y="2927975"/>
              <a:ext cx="475" cy="45600"/>
            </a:xfrm>
            <a:custGeom>
              <a:avLst/>
              <a:gdLst/>
              <a:ahLst/>
              <a:cxnLst/>
              <a:rect l="l" t="t" r="r" b="b"/>
              <a:pathLst>
                <a:path w="19" h="1824" extrusionOk="0">
                  <a:moveTo>
                    <a:pt x="0" y="0"/>
                  </a:moveTo>
                  <a:lnTo>
                    <a:pt x="0" y="1824"/>
                  </a:lnTo>
                  <a:lnTo>
                    <a:pt x="19" y="1805"/>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2865950" y="2928900"/>
              <a:ext cx="950" cy="44225"/>
            </a:xfrm>
            <a:custGeom>
              <a:avLst/>
              <a:gdLst/>
              <a:ahLst/>
              <a:cxnLst/>
              <a:rect l="l" t="t" r="r" b="b"/>
              <a:pathLst>
                <a:path w="38" h="1769" extrusionOk="0">
                  <a:moveTo>
                    <a:pt x="1" y="0"/>
                  </a:moveTo>
                  <a:lnTo>
                    <a:pt x="1" y="1768"/>
                  </a:lnTo>
                  <a:lnTo>
                    <a:pt x="38" y="1750"/>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2866875" y="2929350"/>
              <a:ext cx="500" cy="43300"/>
            </a:xfrm>
            <a:custGeom>
              <a:avLst/>
              <a:gdLst/>
              <a:ahLst/>
              <a:cxnLst/>
              <a:rect l="l" t="t" r="r" b="b"/>
              <a:pathLst>
                <a:path w="20" h="1732" extrusionOk="0">
                  <a:moveTo>
                    <a:pt x="1" y="1"/>
                  </a:moveTo>
                  <a:lnTo>
                    <a:pt x="1" y="1732"/>
                  </a:lnTo>
                  <a:lnTo>
                    <a:pt x="20" y="171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2867350" y="2929825"/>
              <a:ext cx="500" cy="42375"/>
            </a:xfrm>
            <a:custGeom>
              <a:avLst/>
              <a:gdLst/>
              <a:ahLst/>
              <a:cxnLst/>
              <a:rect l="l" t="t" r="r" b="b"/>
              <a:pathLst>
                <a:path w="20" h="1695" extrusionOk="0">
                  <a:moveTo>
                    <a:pt x="1" y="0"/>
                  </a:moveTo>
                  <a:lnTo>
                    <a:pt x="1" y="1694"/>
                  </a:lnTo>
                  <a:lnTo>
                    <a:pt x="19" y="167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2867825" y="2930300"/>
              <a:ext cx="475" cy="41425"/>
            </a:xfrm>
            <a:custGeom>
              <a:avLst/>
              <a:gdLst/>
              <a:ahLst/>
              <a:cxnLst/>
              <a:rect l="l" t="t" r="r" b="b"/>
              <a:pathLst>
                <a:path w="19" h="1657" extrusionOk="0">
                  <a:moveTo>
                    <a:pt x="0" y="0"/>
                  </a:moveTo>
                  <a:lnTo>
                    <a:pt x="0" y="1656"/>
                  </a:lnTo>
                  <a:lnTo>
                    <a:pt x="19" y="163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2868275" y="2930750"/>
              <a:ext cx="500" cy="40500"/>
            </a:xfrm>
            <a:custGeom>
              <a:avLst/>
              <a:gdLst/>
              <a:ahLst/>
              <a:cxnLst/>
              <a:rect l="l" t="t" r="r" b="b"/>
              <a:pathLst>
                <a:path w="20" h="1620" extrusionOk="0">
                  <a:moveTo>
                    <a:pt x="1" y="1"/>
                  </a:moveTo>
                  <a:lnTo>
                    <a:pt x="1" y="1620"/>
                  </a:lnTo>
                  <a:lnTo>
                    <a:pt x="19" y="158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2868750" y="2931225"/>
              <a:ext cx="475" cy="39100"/>
            </a:xfrm>
            <a:custGeom>
              <a:avLst/>
              <a:gdLst/>
              <a:ahLst/>
              <a:cxnLst/>
              <a:rect l="l" t="t" r="r" b="b"/>
              <a:pathLst>
                <a:path w="19" h="1564" extrusionOk="0">
                  <a:moveTo>
                    <a:pt x="0" y="0"/>
                  </a:moveTo>
                  <a:lnTo>
                    <a:pt x="0" y="1564"/>
                  </a:lnTo>
                  <a:lnTo>
                    <a:pt x="19" y="1545"/>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2869200" y="2932150"/>
              <a:ext cx="975" cy="37700"/>
            </a:xfrm>
            <a:custGeom>
              <a:avLst/>
              <a:gdLst/>
              <a:ahLst/>
              <a:cxnLst/>
              <a:rect l="l" t="t" r="r" b="b"/>
              <a:pathLst>
                <a:path w="39" h="1508" extrusionOk="0">
                  <a:moveTo>
                    <a:pt x="1" y="1"/>
                  </a:moveTo>
                  <a:lnTo>
                    <a:pt x="1" y="1508"/>
                  </a:lnTo>
                  <a:lnTo>
                    <a:pt x="38" y="1489"/>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2870150" y="2932625"/>
              <a:ext cx="475" cy="36775"/>
            </a:xfrm>
            <a:custGeom>
              <a:avLst/>
              <a:gdLst/>
              <a:ahLst/>
              <a:cxnLst/>
              <a:rect l="l" t="t" r="r" b="b"/>
              <a:pathLst>
                <a:path w="19" h="1471" extrusionOk="0">
                  <a:moveTo>
                    <a:pt x="0" y="0"/>
                  </a:moveTo>
                  <a:lnTo>
                    <a:pt x="0" y="1470"/>
                  </a:lnTo>
                  <a:lnTo>
                    <a:pt x="19" y="145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2870600" y="2933075"/>
              <a:ext cx="500" cy="35850"/>
            </a:xfrm>
            <a:custGeom>
              <a:avLst/>
              <a:gdLst/>
              <a:ahLst/>
              <a:cxnLst/>
              <a:rect l="l" t="t" r="r" b="b"/>
              <a:pathLst>
                <a:path w="20" h="1434" extrusionOk="0">
                  <a:moveTo>
                    <a:pt x="1" y="1"/>
                  </a:moveTo>
                  <a:lnTo>
                    <a:pt x="1" y="1434"/>
                  </a:lnTo>
                  <a:lnTo>
                    <a:pt x="19" y="141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2871075" y="2933550"/>
              <a:ext cx="500" cy="34925"/>
            </a:xfrm>
            <a:custGeom>
              <a:avLst/>
              <a:gdLst/>
              <a:ahLst/>
              <a:cxnLst/>
              <a:rect l="l" t="t" r="r" b="b"/>
              <a:pathLst>
                <a:path w="20" h="1397" extrusionOk="0">
                  <a:moveTo>
                    <a:pt x="0" y="0"/>
                  </a:moveTo>
                  <a:lnTo>
                    <a:pt x="0" y="1396"/>
                  </a:lnTo>
                  <a:lnTo>
                    <a:pt x="19" y="137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2871550" y="2934000"/>
              <a:ext cx="475" cy="34000"/>
            </a:xfrm>
            <a:custGeom>
              <a:avLst/>
              <a:gdLst/>
              <a:ahLst/>
              <a:cxnLst/>
              <a:rect l="l" t="t" r="r" b="b"/>
              <a:pathLst>
                <a:path w="19" h="1360" extrusionOk="0">
                  <a:moveTo>
                    <a:pt x="0" y="1"/>
                  </a:moveTo>
                  <a:lnTo>
                    <a:pt x="0" y="1360"/>
                  </a:lnTo>
                  <a:lnTo>
                    <a:pt x="19" y="1322"/>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2872000" y="2934475"/>
              <a:ext cx="500" cy="32600"/>
            </a:xfrm>
            <a:custGeom>
              <a:avLst/>
              <a:gdLst/>
              <a:ahLst/>
              <a:cxnLst/>
              <a:rect l="l" t="t" r="r" b="b"/>
              <a:pathLst>
                <a:path w="20" h="1304" extrusionOk="0">
                  <a:moveTo>
                    <a:pt x="1" y="1"/>
                  </a:moveTo>
                  <a:lnTo>
                    <a:pt x="1" y="1303"/>
                  </a:lnTo>
                  <a:lnTo>
                    <a:pt x="19" y="1285"/>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2872475" y="2935400"/>
              <a:ext cx="950" cy="31200"/>
            </a:xfrm>
            <a:custGeom>
              <a:avLst/>
              <a:gdLst/>
              <a:ahLst/>
              <a:cxnLst/>
              <a:rect l="l" t="t" r="r" b="b"/>
              <a:pathLst>
                <a:path w="38" h="1248" extrusionOk="0">
                  <a:moveTo>
                    <a:pt x="0" y="1"/>
                  </a:moveTo>
                  <a:lnTo>
                    <a:pt x="0" y="1248"/>
                  </a:lnTo>
                  <a:lnTo>
                    <a:pt x="37" y="1229"/>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2873400" y="2935875"/>
              <a:ext cx="500" cy="30275"/>
            </a:xfrm>
            <a:custGeom>
              <a:avLst/>
              <a:gdLst/>
              <a:ahLst/>
              <a:cxnLst/>
              <a:rect l="l" t="t" r="r" b="b"/>
              <a:pathLst>
                <a:path w="20" h="1211" extrusionOk="0">
                  <a:moveTo>
                    <a:pt x="0" y="0"/>
                  </a:moveTo>
                  <a:lnTo>
                    <a:pt x="0" y="1210"/>
                  </a:lnTo>
                  <a:lnTo>
                    <a:pt x="19" y="119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a:off x="2873875" y="2936350"/>
              <a:ext cx="475" cy="29325"/>
            </a:xfrm>
            <a:custGeom>
              <a:avLst/>
              <a:gdLst/>
              <a:ahLst/>
              <a:cxnLst/>
              <a:rect l="l" t="t" r="r" b="b"/>
              <a:pathLst>
                <a:path w="19" h="1173" extrusionOk="0">
                  <a:moveTo>
                    <a:pt x="0" y="0"/>
                  </a:moveTo>
                  <a:lnTo>
                    <a:pt x="0" y="1173"/>
                  </a:lnTo>
                  <a:lnTo>
                    <a:pt x="19" y="115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2874325" y="2936800"/>
              <a:ext cx="500" cy="28400"/>
            </a:xfrm>
            <a:custGeom>
              <a:avLst/>
              <a:gdLst/>
              <a:ahLst/>
              <a:cxnLst/>
              <a:rect l="l" t="t" r="r" b="b"/>
              <a:pathLst>
                <a:path w="20" h="1136" extrusionOk="0">
                  <a:moveTo>
                    <a:pt x="1" y="1"/>
                  </a:moveTo>
                  <a:lnTo>
                    <a:pt x="1" y="1136"/>
                  </a:lnTo>
                  <a:lnTo>
                    <a:pt x="19" y="1117"/>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2874800" y="2937275"/>
              <a:ext cx="475" cy="27475"/>
            </a:xfrm>
            <a:custGeom>
              <a:avLst/>
              <a:gdLst/>
              <a:ahLst/>
              <a:cxnLst/>
              <a:rect l="l" t="t" r="r" b="b"/>
              <a:pathLst>
                <a:path w="19" h="1099" extrusionOk="0">
                  <a:moveTo>
                    <a:pt x="0" y="0"/>
                  </a:moveTo>
                  <a:lnTo>
                    <a:pt x="0" y="1098"/>
                  </a:lnTo>
                  <a:lnTo>
                    <a:pt x="19" y="106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
            <p:cNvSpPr/>
            <p:nvPr/>
          </p:nvSpPr>
          <p:spPr>
            <a:xfrm>
              <a:off x="2875250" y="2937725"/>
              <a:ext cx="500" cy="26100"/>
            </a:xfrm>
            <a:custGeom>
              <a:avLst/>
              <a:gdLst/>
              <a:ahLst/>
              <a:cxnLst/>
              <a:rect l="l" t="t" r="r" b="b"/>
              <a:pathLst>
                <a:path w="20" h="1044" extrusionOk="0">
                  <a:moveTo>
                    <a:pt x="1" y="1"/>
                  </a:moveTo>
                  <a:lnTo>
                    <a:pt x="1" y="1043"/>
                  </a:lnTo>
                  <a:lnTo>
                    <a:pt x="20" y="1024"/>
                  </a:lnTo>
                  <a:lnTo>
                    <a:pt x="20"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2875725" y="2938675"/>
              <a:ext cx="950" cy="24675"/>
            </a:xfrm>
            <a:custGeom>
              <a:avLst/>
              <a:gdLst/>
              <a:ahLst/>
              <a:cxnLst/>
              <a:rect l="l" t="t" r="r" b="b"/>
              <a:pathLst>
                <a:path w="38" h="987" extrusionOk="0">
                  <a:moveTo>
                    <a:pt x="1" y="0"/>
                  </a:moveTo>
                  <a:lnTo>
                    <a:pt x="1" y="986"/>
                  </a:lnTo>
                  <a:lnTo>
                    <a:pt x="38" y="96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
            <p:cNvSpPr/>
            <p:nvPr/>
          </p:nvSpPr>
          <p:spPr>
            <a:xfrm>
              <a:off x="2876650" y="2939125"/>
              <a:ext cx="500" cy="23750"/>
            </a:xfrm>
            <a:custGeom>
              <a:avLst/>
              <a:gdLst/>
              <a:ahLst/>
              <a:cxnLst/>
              <a:rect l="l" t="t" r="r" b="b"/>
              <a:pathLst>
                <a:path w="20" h="950" extrusionOk="0">
                  <a:moveTo>
                    <a:pt x="1" y="1"/>
                  </a:moveTo>
                  <a:lnTo>
                    <a:pt x="1" y="950"/>
                  </a:lnTo>
                  <a:lnTo>
                    <a:pt x="19" y="93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
            <p:cNvSpPr/>
            <p:nvPr/>
          </p:nvSpPr>
          <p:spPr>
            <a:xfrm>
              <a:off x="2877125" y="2939600"/>
              <a:ext cx="475" cy="22825"/>
            </a:xfrm>
            <a:custGeom>
              <a:avLst/>
              <a:gdLst/>
              <a:ahLst/>
              <a:cxnLst/>
              <a:rect l="l" t="t" r="r" b="b"/>
              <a:pathLst>
                <a:path w="19" h="913" extrusionOk="0">
                  <a:moveTo>
                    <a:pt x="0" y="0"/>
                  </a:moveTo>
                  <a:lnTo>
                    <a:pt x="0" y="912"/>
                  </a:lnTo>
                  <a:lnTo>
                    <a:pt x="19" y="89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
            <p:cNvSpPr/>
            <p:nvPr/>
          </p:nvSpPr>
          <p:spPr>
            <a:xfrm>
              <a:off x="2877575" y="2940050"/>
              <a:ext cx="500" cy="21900"/>
            </a:xfrm>
            <a:custGeom>
              <a:avLst/>
              <a:gdLst/>
              <a:ahLst/>
              <a:cxnLst/>
              <a:rect l="l" t="t" r="r" b="b"/>
              <a:pathLst>
                <a:path w="20" h="876" extrusionOk="0">
                  <a:moveTo>
                    <a:pt x="1" y="1"/>
                  </a:moveTo>
                  <a:lnTo>
                    <a:pt x="1" y="876"/>
                  </a:lnTo>
                  <a:lnTo>
                    <a:pt x="20" y="857"/>
                  </a:lnTo>
                  <a:lnTo>
                    <a:pt x="20"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
            <p:cNvSpPr/>
            <p:nvPr/>
          </p:nvSpPr>
          <p:spPr>
            <a:xfrm>
              <a:off x="2878050" y="2940525"/>
              <a:ext cx="500" cy="20950"/>
            </a:xfrm>
            <a:custGeom>
              <a:avLst/>
              <a:gdLst/>
              <a:ahLst/>
              <a:cxnLst/>
              <a:rect l="l" t="t" r="r" b="b"/>
              <a:pathLst>
                <a:path w="20" h="838" extrusionOk="0">
                  <a:moveTo>
                    <a:pt x="1" y="1"/>
                  </a:moveTo>
                  <a:lnTo>
                    <a:pt x="1" y="838"/>
                  </a:lnTo>
                  <a:lnTo>
                    <a:pt x="19" y="80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
            <p:cNvSpPr/>
            <p:nvPr/>
          </p:nvSpPr>
          <p:spPr>
            <a:xfrm>
              <a:off x="2878525" y="2941000"/>
              <a:ext cx="475" cy="19550"/>
            </a:xfrm>
            <a:custGeom>
              <a:avLst/>
              <a:gdLst/>
              <a:ahLst/>
              <a:cxnLst/>
              <a:rect l="l" t="t" r="r" b="b"/>
              <a:pathLst>
                <a:path w="19" h="782" extrusionOk="0">
                  <a:moveTo>
                    <a:pt x="0" y="0"/>
                  </a:moveTo>
                  <a:lnTo>
                    <a:pt x="0" y="782"/>
                  </a:lnTo>
                  <a:lnTo>
                    <a:pt x="19" y="763"/>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
            <p:cNvSpPr/>
            <p:nvPr/>
          </p:nvSpPr>
          <p:spPr>
            <a:xfrm>
              <a:off x="2878975" y="2941925"/>
              <a:ext cx="975" cy="18175"/>
            </a:xfrm>
            <a:custGeom>
              <a:avLst/>
              <a:gdLst/>
              <a:ahLst/>
              <a:cxnLst/>
              <a:rect l="l" t="t" r="r" b="b"/>
              <a:pathLst>
                <a:path w="39" h="727" extrusionOk="0">
                  <a:moveTo>
                    <a:pt x="1" y="0"/>
                  </a:moveTo>
                  <a:lnTo>
                    <a:pt x="1" y="726"/>
                  </a:lnTo>
                  <a:lnTo>
                    <a:pt x="38" y="70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
            <p:cNvSpPr/>
            <p:nvPr/>
          </p:nvSpPr>
          <p:spPr>
            <a:xfrm>
              <a:off x="2879925" y="2942375"/>
              <a:ext cx="475" cy="17250"/>
            </a:xfrm>
            <a:custGeom>
              <a:avLst/>
              <a:gdLst/>
              <a:ahLst/>
              <a:cxnLst/>
              <a:rect l="l" t="t" r="r" b="b"/>
              <a:pathLst>
                <a:path w="19" h="690" extrusionOk="0">
                  <a:moveTo>
                    <a:pt x="0" y="1"/>
                  </a:moveTo>
                  <a:lnTo>
                    <a:pt x="0" y="690"/>
                  </a:lnTo>
                  <a:lnTo>
                    <a:pt x="19" y="671"/>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
            <p:cNvSpPr/>
            <p:nvPr/>
          </p:nvSpPr>
          <p:spPr>
            <a:xfrm>
              <a:off x="2880375" y="2942850"/>
              <a:ext cx="500" cy="16300"/>
            </a:xfrm>
            <a:custGeom>
              <a:avLst/>
              <a:gdLst/>
              <a:ahLst/>
              <a:cxnLst/>
              <a:rect l="l" t="t" r="r" b="b"/>
              <a:pathLst>
                <a:path w="20" h="652" extrusionOk="0">
                  <a:moveTo>
                    <a:pt x="1" y="1"/>
                  </a:moveTo>
                  <a:lnTo>
                    <a:pt x="1" y="652"/>
                  </a:lnTo>
                  <a:lnTo>
                    <a:pt x="19" y="63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
            <p:cNvSpPr/>
            <p:nvPr/>
          </p:nvSpPr>
          <p:spPr>
            <a:xfrm>
              <a:off x="2880850" y="2943325"/>
              <a:ext cx="475" cy="15375"/>
            </a:xfrm>
            <a:custGeom>
              <a:avLst/>
              <a:gdLst/>
              <a:ahLst/>
              <a:cxnLst/>
              <a:rect l="l" t="t" r="r" b="b"/>
              <a:pathLst>
                <a:path w="19" h="615" extrusionOk="0">
                  <a:moveTo>
                    <a:pt x="0" y="0"/>
                  </a:moveTo>
                  <a:lnTo>
                    <a:pt x="0" y="614"/>
                  </a:lnTo>
                  <a:lnTo>
                    <a:pt x="19" y="59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
            <p:cNvSpPr/>
            <p:nvPr/>
          </p:nvSpPr>
          <p:spPr>
            <a:xfrm>
              <a:off x="2881300" y="2943775"/>
              <a:ext cx="500" cy="14450"/>
            </a:xfrm>
            <a:custGeom>
              <a:avLst/>
              <a:gdLst/>
              <a:ahLst/>
              <a:cxnLst/>
              <a:rect l="l" t="t" r="r" b="b"/>
              <a:pathLst>
                <a:path w="20" h="578" extrusionOk="0">
                  <a:moveTo>
                    <a:pt x="1" y="1"/>
                  </a:moveTo>
                  <a:lnTo>
                    <a:pt x="1" y="578"/>
                  </a:lnTo>
                  <a:lnTo>
                    <a:pt x="19" y="54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
            <p:cNvSpPr/>
            <p:nvPr/>
          </p:nvSpPr>
          <p:spPr>
            <a:xfrm>
              <a:off x="2881775" y="2944250"/>
              <a:ext cx="500" cy="13050"/>
            </a:xfrm>
            <a:custGeom>
              <a:avLst/>
              <a:gdLst/>
              <a:ahLst/>
              <a:cxnLst/>
              <a:rect l="l" t="t" r="r" b="b"/>
              <a:pathLst>
                <a:path w="20" h="522" extrusionOk="0">
                  <a:moveTo>
                    <a:pt x="0" y="0"/>
                  </a:moveTo>
                  <a:lnTo>
                    <a:pt x="0" y="522"/>
                  </a:lnTo>
                  <a:lnTo>
                    <a:pt x="19" y="503"/>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2882250" y="2945175"/>
              <a:ext cx="950" cy="11650"/>
            </a:xfrm>
            <a:custGeom>
              <a:avLst/>
              <a:gdLst/>
              <a:ahLst/>
              <a:cxnLst/>
              <a:rect l="l" t="t" r="r" b="b"/>
              <a:pathLst>
                <a:path w="38" h="466" extrusionOk="0">
                  <a:moveTo>
                    <a:pt x="0" y="1"/>
                  </a:moveTo>
                  <a:lnTo>
                    <a:pt x="0" y="466"/>
                  </a:lnTo>
                  <a:lnTo>
                    <a:pt x="37" y="447"/>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
            <p:cNvSpPr/>
            <p:nvPr/>
          </p:nvSpPr>
          <p:spPr>
            <a:xfrm>
              <a:off x="2883175" y="2945650"/>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
            <p:cNvSpPr/>
            <p:nvPr/>
          </p:nvSpPr>
          <p:spPr>
            <a:xfrm>
              <a:off x="2883625" y="2946100"/>
              <a:ext cx="500" cy="9800"/>
            </a:xfrm>
            <a:custGeom>
              <a:avLst/>
              <a:gdLst/>
              <a:ahLst/>
              <a:cxnLst/>
              <a:rect l="l" t="t" r="r" b="b"/>
              <a:pathLst>
                <a:path w="20" h="392" extrusionOk="0">
                  <a:moveTo>
                    <a:pt x="1" y="1"/>
                  </a:moveTo>
                  <a:lnTo>
                    <a:pt x="1" y="392"/>
                  </a:lnTo>
                  <a:lnTo>
                    <a:pt x="20" y="37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
            <p:cNvSpPr/>
            <p:nvPr/>
          </p:nvSpPr>
          <p:spPr>
            <a:xfrm>
              <a:off x="2884100" y="2946575"/>
              <a:ext cx="500" cy="8875"/>
            </a:xfrm>
            <a:custGeom>
              <a:avLst/>
              <a:gdLst/>
              <a:ahLst/>
              <a:cxnLst/>
              <a:rect l="l" t="t" r="r" b="b"/>
              <a:pathLst>
                <a:path w="20" h="355" extrusionOk="0">
                  <a:moveTo>
                    <a:pt x="1" y="0"/>
                  </a:moveTo>
                  <a:lnTo>
                    <a:pt x="1" y="354"/>
                  </a:lnTo>
                  <a:lnTo>
                    <a:pt x="19" y="33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2884575" y="2947050"/>
              <a:ext cx="475" cy="7925"/>
            </a:xfrm>
            <a:custGeom>
              <a:avLst/>
              <a:gdLst/>
              <a:ahLst/>
              <a:cxnLst/>
              <a:rect l="l" t="t" r="r" b="b"/>
              <a:pathLst>
                <a:path w="19" h="317" extrusionOk="0">
                  <a:moveTo>
                    <a:pt x="0" y="0"/>
                  </a:moveTo>
                  <a:lnTo>
                    <a:pt x="0" y="316"/>
                  </a:lnTo>
                  <a:lnTo>
                    <a:pt x="19" y="27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
            <p:cNvSpPr/>
            <p:nvPr/>
          </p:nvSpPr>
          <p:spPr>
            <a:xfrm>
              <a:off x="2885025" y="2947500"/>
              <a:ext cx="500" cy="6550"/>
            </a:xfrm>
            <a:custGeom>
              <a:avLst/>
              <a:gdLst/>
              <a:ahLst/>
              <a:cxnLst/>
              <a:rect l="l" t="t" r="r" b="b"/>
              <a:pathLst>
                <a:path w="20" h="262" extrusionOk="0">
                  <a:moveTo>
                    <a:pt x="1" y="1"/>
                  </a:moveTo>
                  <a:lnTo>
                    <a:pt x="1" y="261"/>
                  </a:lnTo>
                  <a:lnTo>
                    <a:pt x="19" y="243"/>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
            <p:cNvSpPr/>
            <p:nvPr/>
          </p:nvSpPr>
          <p:spPr>
            <a:xfrm>
              <a:off x="2885500" y="2948425"/>
              <a:ext cx="950" cy="5150"/>
            </a:xfrm>
            <a:custGeom>
              <a:avLst/>
              <a:gdLst/>
              <a:ahLst/>
              <a:cxnLst/>
              <a:rect l="l" t="t" r="r" b="b"/>
              <a:pathLst>
                <a:path w="38" h="206" extrusionOk="0">
                  <a:moveTo>
                    <a:pt x="0" y="1"/>
                  </a:moveTo>
                  <a:lnTo>
                    <a:pt x="0" y="206"/>
                  </a:lnTo>
                  <a:lnTo>
                    <a:pt x="38" y="187"/>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
            <p:cNvSpPr/>
            <p:nvPr/>
          </p:nvSpPr>
          <p:spPr>
            <a:xfrm>
              <a:off x="2886425" y="2948900"/>
              <a:ext cx="500" cy="4225"/>
            </a:xfrm>
            <a:custGeom>
              <a:avLst/>
              <a:gdLst/>
              <a:ahLst/>
              <a:cxnLst/>
              <a:rect l="l" t="t" r="r" b="b"/>
              <a:pathLst>
                <a:path w="20" h="169" extrusionOk="0">
                  <a:moveTo>
                    <a:pt x="1" y="1"/>
                  </a:moveTo>
                  <a:lnTo>
                    <a:pt x="1" y="168"/>
                  </a:lnTo>
                  <a:lnTo>
                    <a:pt x="19" y="14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
            <p:cNvSpPr/>
            <p:nvPr/>
          </p:nvSpPr>
          <p:spPr>
            <a:xfrm>
              <a:off x="2886900" y="2949375"/>
              <a:ext cx="475" cy="3275"/>
            </a:xfrm>
            <a:custGeom>
              <a:avLst/>
              <a:gdLst/>
              <a:ahLst/>
              <a:cxnLst/>
              <a:rect l="l" t="t" r="r" b="b"/>
              <a:pathLst>
                <a:path w="19" h="131" extrusionOk="0">
                  <a:moveTo>
                    <a:pt x="0" y="0"/>
                  </a:moveTo>
                  <a:lnTo>
                    <a:pt x="0" y="130"/>
                  </a:lnTo>
                  <a:lnTo>
                    <a:pt x="19" y="11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
            <p:cNvSpPr/>
            <p:nvPr/>
          </p:nvSpPr>
          <p:spPr>
            <a:xfrm>
              <a:off x="2887350" y="2949825"/>
              <a:ext cx="500" cy="2350"/>
            </a:xfrm>
            <a:custGeom>
              <a:avLst/>
              <a:gdLst/>
              <a:ahLst/>
              <a:cxnLst/>
              <a:rect l="l" t="t" r="r" b="b"/>
              <a:pathLst>
                <a:path w="20" h="94" extrusionOk="0">
                  <a:moveTo>
                    <a:pt x="1" y="1"/>
                  </a:moveTo>
                  <a:lnTo>
                    <a:pt x="1" y="94"/>
                  </a:lnTo>
                  <a:lnTo>
                    <a:pt x="19" y="7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
            <p:cNvSpPr/>
            <p:nvPr/>
          </p:nvSpPr>
          <p:spPr>
            <a:xfrm>
              <a:off x="2887825" y="2950300"/>
              <a:ext cx="500" cy="1425"/>
            </a:xfrm>
            <a:custGeom>
              <a:avLst/>
              <a:gdLst/>
              <a:ahLst/>
              <a:cxnLst/>
              <a:rect l="l" t="t" r="r" b="b"/>
              <a:pathLst>
                <a:path w="20" h="57" extrusionOk="0">
                  <a:moveTo>
                    <a:pt x="0" y="0"/>
                  </a:moveTo>
                  <a:lnTo>
                    <a:pt x="0" y="5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2544000" y="3188975"/>
              <a:ext cx="309425" cy="309425"/>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 name="Google Shape;394;p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395" name="Google Shape;395;p4"/>
          <p:cNvSpPr txBox="1">
            <a:spLocks noGrp="1"/>
          </p:cNvSpPr>
          <p:nvPr>
            <p:ph type="body" idx="1"/>
          </p:nvPr>
        </p:nvSpPr>
        <p:spPr>
          <a:xfrm>
            <a:off x="713225" y="1282050"/>
            <a:ext cx="7717500" cy="461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14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3">
  <p:cSld name="TITLE_AND_BODY_2_1">
    <p:spTree>
      <p:nvGrpSpPr>
        <p:cNvPr id="1" name="Shape 2127"/>
        <p:cNvGrpSpPr/>
        <p:nvPr/>
      </p:nvGrpSpPr>
      <p:grpSpPr>
        <a:xfrm>
          <a:off x="0" y="0"/>
          <a:ext cx="0" cy="0"/>
          <a:chOff x="0" y="0"/>
          <a:chExt cx="0" cy="0"/>
        </a:xfrm>
      </p:grpSpPr>
      <p:sp>
        <p:nvSpPr>
          <p:cNvPr id="2128" name="Google Shape;2128;p31"/>
          <p:cNvSpPr txBox="1">
            <a:spLocks noGrp="1"/>
          </p:cNvSpPr>
          <p:nvPr>
            <p:ph type="title"/>
          </p:nvPr>
        </p:nvSpPr>
        <p:spPr>
          <a:xfrm>
            <a:off x="713225" y="539500"/>
            <a:ext cx="77175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129" name="Google Shape;2129;p31"/>
          <p:cNvSpPr txBox="1">
            <a:spLocks noGrp="1"/>
          </p:cNvSpPr>
          <p:nvPr>
            <p:ph type="body" idx="1"/>
          </p:nvPr>
        </p:nvSpPr>
        <p:spPr>
          <a:xfrm>
            <a:off x="713225" y="1387250"/>
            <a:ext cx="7717500" cy="32214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AutoNum type="arabicPeriod"/>
              <a:defRPr sz="1400"/>
            </a:lvl1pPr>
            <a:lvl2pPr marL="914400" lvl="1" indent="-317500" rtl="0">
              <a:spcBef>
                <a:spcPts val="0"/>
              </a:spcBef>
              <a:spcAft>
                <a:spcPts val="0"/>
              </a:spcAft>
              <a:buSzPts val="1400"/>
              <a:buAutoNum type="alphaLcPeriod"/>
              <a:defRPr/>
            </a:lvl2pPr>
            <a:lvl3pPr marL="1371600" lvl="2" indent="-317500" rtl="0">
              <a:spcBef>
                <a:spcPts val="0"/>
              </a:spcBef>
              <a:spcAft>
                <a:spcPts val="0"/>
              </a:spcAft>
              <a:buSzPts val="1400"/>
              <a:buAutoNum type="romanLcPeriod"/>
              <a:defRPr/>
            </a:lvl3pPr>
            <a:lvl4pPr marL="1828800" lvl="3" indent="-317500" rtl="0">
              <a:spcBef>
                <a:spcPts val="0"/>
              </a:spcBef>
              <a:spcAft>
                <a:spcPts val="0"/>
              </a:spcAft>
              <a:buSzPts val="1400"/>
              <a:buAutoNum type="arabicPeriod"/>
              <a:defRPr/>
            </a:lvl4pPr>
            <a:lvl5pPr marL="2286000" lvl="4" indent="-317500" rtl="0">
              <a:spcBef>
                <a:spcPts val="0"/>
              </a:spcBef>
              <a:spcAft>
                <a:spcPts val="0"/>
              </a:spcAft>
              <a:buSzPts val="1400"/>
              <a:buAutoNum type="alphaLcPeriod"/>
              <a:defRPr/>
            </a:lvl5pPr>
            <a:lvl6pPr marL="2743200" lvl="5" indent="-317500" rtl="0">
              <a:spcBef>
                <a:spcPts val="0"/>
              </a:spcBef>
              <a:spcAft>
                <a:spcPts val="0"/>
              </a:spcAft>
              <a:buSzPts val="1400"/>
              <a:buAutoNum type="romanLcPeriod"/>
              <a:defRPr/>
            </a:lvl6pPr>
            <a:lvl7pPr marL="3200400" lvl="6" indent="-317500" rtl="0">
              <a:spcBef>
                <a:spcPts val="0"/>
              </a:spcBef>
              <a:spcAft>
                <a:spcPts val="0"/>
              </a:spcAft>
              <a:buSzPts val="1400"/>
              <a:buAutoNum type="arabicPeriod"/>
              <a:defRPr/>
            </a:lvl7pPr>
            <a:lvl8pPr marL="3657600" lvl="7" indent="-317500" rtl="0">
              <a:spcBef>
                <a:spcPts val="0"/>
              </a:spcBef>
              <a:spcAft>
                <a:spcPts val="0"/>
              </a:spcAft>
              <a:buSzPts val="1400"/>
              <a:buAutoNum type="alphaLcPeriod"/>
              <a:defRPr/>
            </a:lvl8pPr>
            <a:lvl9pPr marL="4114800" lvl="8" indent="-317500" rtl="0">
              <a:spcBef>
                <a:spcPts val="0"/>
              </a:spcBef>
              <a:spcAft>
                <a:spcPts val="0"/>
              </a:spcAft>
              <a:buSzPts val="1400"/>
              <a:buAutoNum type="romanLcPeriod"/>
              <a:defRPr/>
            </a:lvl9pPr>
          </a:lstStyle>
          <a:p>
            <a:endParaRPr/>
          </a:p>
        </p:txBody>
      </p:sp>
      <p:grpSp>
        <p:nvGrpSpPr>
          <p:cNvPr id="2130" name="Google Shape;2130;p31"/>
          <p:cNvGrpSpPr/>
          <p:nvPr/>
        </p:nvGrpSpPr>
        <p:grpSpPr>
          <a:xfrm rot="10800000" flipH="1">
            <a:off x="7012567" y="1021855"/>
            <a:ext cx="2514088" cy="2081645"/>
            <a:chOff x="3573297" y="232872"/>
            <a:chExt cx="5470164" cy="4529254"/>
          </a:xfrm>
        </p:grpSpPr>
        <p:sp>
          <p:nvSpPr>
            <p:cNvPr id="2131" name="Google Shape;2131;p31"/>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1"/>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1"/>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1"/>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1"/>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1"/>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1"/>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1"/>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31"/>
          <p:cNvGrpSpPr/>
          <p:nvPr/>
        </p:nvGrpSpPr>
        <p:grpSpPr>
          <a:xfrm rot="10800000" flipH="1">
            <a:off x="5990490" y="2044275"/>
            <a:ext cx="4084025" cy="3381541"/>
            <a:chOff x="3573297" y="232872"/>
            <a:chExt cx="5470164" cy="4529254"/>
          </a:xfrm>
        </p:grpSpPr>
        <p:sp>
          <p:nvSpPr>
            <p:cNvPr id="2140" name="Google Shape;2140;p31"/>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1"/>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1"/>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1"/>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1"/>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1"/>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1"/>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1"/>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31"/>
          <p:cNvGrpSpPr/>
          <p:nvPr/>
        </p:nvGrpSpPr>
        <p:grpSpPr>
          <a:xfrm rot="10800000" flipH="1">
            <a:off x="6966499" y="3154490"/>
            <a:ext cx="1162531" cy="1161127"/>
            <a:chOff x="7253149" y="3334154"/>
            <a:chExt cx="1162531" cy="1161127"/>
          </a:xfrm>
        </p:grpSpPr>
        <p:sp>
          <p:nvSpPr>
            <p:cNvPr id="2149" name="Google Shape;2149;p31"/>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0" name="Google Shape;2150;p31"/>
            <p:cNvGrpSpPr/>
            <p:nvPr/>
          </p:nvGrpSpPr>
          <p:grpSpPr>
            <a:xfrm>
              <a:off x="7253149" y="3334154"/>
              <a:ext cx="1162531" cy="1161127"/>
              <a:chOff x="2651171" y="2397773"/>
              <a:chExt cx="2099568" cy="2097033"/>
            </a:xfrm>
          </p:grpSpPr>
          <p:sp>
            <p:nvSpPr>
              <p:cNvPr id="2151" name="Google Shape;2151;p31"/>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1"/>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53" name="Google Shape;2153;p31"/>
          <p:cNvGrpSpPr/>
          <p:nvPr/>
        </p:nvGrpSpPr>
        <p:grpSpPr>
          <a:xfrm>
            <a:off x="7196706" y="-242480"/>
            <a:ext cx="2136578" cy="1768212"/>
            <a:chOff x="5440750" y="1669400"/>
            <a:chExt cx="971525" cy="804025"/>
          </a:xfrm>
        </p:grpSpPr>
        <p:sp>
          <p:nvSpPr>
            <p:cNvPr id="2154" name="Google Shape;2154;p31"/>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1"/>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1"/>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1"/>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1"/>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1"/>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1"/>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1"/>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1"/>
            <p:cNvSpPr/>
            <p:nvPr/>
          </p:nvSpPr>
          <p:spPr>
            <a:xfrm>
              <a:off x="6140976" y="230127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1"/>
            <p:cNvSpPr/>
            <p:nvPr/>
          </p:nvSpPr>
          <p:spPr>
            <a:xfrm>
              <a:off x="6135401" y="2295919"/>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1"/>
            <p:cNvSpPr/>
            <p:nvPr/>
          </p:nvSpPr>
          <p:spPr>
            <a:xfrm>
              <a:off x="6163776" y="2324294"/>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5" name="Google Shape;2165;p31"/>
          <p:cNvSpPr/>
          <p:nvPr/>
        </p:nvSpPr>
        <p:spPr>
          <a:xfrm>
            <a:off x="7902933" y="278477"/>
            <a:ext cx="724127" cy="726303"/>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166"/>
        <p:cNvGrpSpPr/>
        <p:nvPr/>
      </p:nvGrpSpPr>
      <p:grpSpPr>
        <a:xfrm>
          <a:off x="0" y="0"/>
          <a:ext cx="0" cy="0"/>
          <a:chOff x="0" y="0"/>
          <a:chExt cx="0" cy="0"/>
        </a:xfrm>
      </p:grpSpPr>
      <p:grpSp>
        <p:nvGrpSpPr>
          <p:cNvPr id="2167" name="Google Shape;2167;p32"/>
          <p:cNvGrpSpPr/>
          <p:nvPr/>
        </p:nvGrpSpPr>
        <p:grpSpPr>
          <a:xfrm rot="10800000" flipH="1">
            <a:off x="6637105" y="2828351"/>
            <a:ext cx="3587355" cy="2970298"/>
            <a:chOff x="2210400" y="2558550"/>
            <a:chExt cx="971025" cy="804000"/>
          </a:xfrm>
        </p:grpSpPr>
        <p:grpSp>
          <p:nvGrpSpPr>
            <p:cNvPr id="2168" name="Google Shape;2168;p32"/>
            <p:cNvGrpSpPr/>
            <p:nvPr/>
          </p:nvGrpSpPr>
          <p:grpSpPr>
            <a:xfrm>
              <a:off x="2210400" y="2558550"/>
              <a:ext cx="971025" cy="804000"/>
              <a:chOff x="2210400" y="2558550"/>
              <a:chExt cx="971025" cy="804000"/>
            </a:xfrm>
          </p:grpSpPr>
          <p:sp>
            <p:nvSpPr>
              <p:cNvPr id="2169" name="Google Shape;2169;p32"/>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2"/>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2"/>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2"/>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2"/>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2"/>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2"/>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2"/>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7" name="Google Shape;2177;p32"/>
            <p:cNvSpPr/>
            <p:nvPr/>
          </p:nvSpPr>
          <p:spPr>
            <a:xfrm>
              <a:off x="2937150" y="3007525"/>
              <a:ext cx="150775" cy="151225"/>
            </a:xfrm>
            <a:custGeom>
              <a:avLst/>
              <a:gdLst/>
              <a:ahLst/>
              <a:cxnLst/>
              <a:rect l="l" t="t" r="r" b="b"/>
              <a:pathLst>
                <a:path w="6031" h="6049" extrusionOk="0">
                  <a:moveTo>
                    <a:pt x="3015" y="0"/>
                  </a:moveTo>
                  <a:lnTo>
                    <a:pt x="0" y="3034"/>
                  </a:lnTo>
                  <a:lnTo>
                    <a:pt x="3015" y="6049"/>
                  </a:lnTo>
                  <a:lnTo>
                    <a:pt x="6030" y="3034"/>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2"/>
            <p:cNvSpPr/>
            <p:nvPr/>
          </p:nvSpPr>
          <p:spPr>
            <a:xfrm>
              <a:off x="2931550" y="3002400"/>
              <a:ext cx="161950" cy="161950"/>
            </a:xfrm>
            <a:custGeom>
              <a:avLst/>
              <a:gdLst/>
              <a:ahLst/>
              <a:cxnLst/>
              <a:rect l="l" t="t" r="r" b="b"/>
              <a:pathLst>
                <a:path w="6478" h="6478" extrusionOk="0">
                  <a:moveTo>
                    <a:pt x="447" y="3239"/>
                  </a:moveTo>
                  <a:lnTo>
                    <a:pt x="3239" y="6031"/>
                  </a:lnTo>
                  <a:lnTo>
                    <a:pt x="6031" y="3239"/>
                  </a:lnTo>
                  <a:lnTo>
                    <a:pt x="3239" y="429"/>
                  </a:lnTo>
                  <a:close/>
                  <a:moveTo>
                    <a:pt x="3239" y="6477"/>
                  </a:moveTo>
                  <a:lnTo>
                    <a:pt x="1" y="3239"/>
                  </a:lnTo>
                  <a:lnTo>
                    <a:pt x="3239" y="1"/>
                  </a:lnTo>
                  <a:lnTo>
                    <a:pt x="6477" y="3239"/>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2"/>
            <p:cNvSpPr/>
            <p:nvPr/>
          </p:nvSpPr>
          <p:spPr>
            <a:xfrm>
              <a:off x="2959950" y="3030325"/>
              <a:ext cx="105175" cy="105650"/>
            </a:xfrm>
            <a:custGeom>
              <a:avLst/>
              <a:gdLst/>
              <a:ahLst/>
              <a:cxnLst/>
              <a:rect l="l" t="t" r="r" b="b"/>
              <a:pathLst>
                <a:path w="4207" h="4226" extrusionOk="0">
                  <a:moveTo>
                    <a:pt x="428" y="2122"/>
                  </a:moveTo>
                  <a:lnTo>
                    <a:pt x="2103" y="3778"/>
                  </a:lnTo>
                  <a:lnTo>
                    <a:pt x="3778" y="2122"/>
                  </a:lnTo>
                  <a:lnTo>
                    <a:pt x="2103" y="447"/>
                  </a:lnTo>
                  <a:close/>
                  <a:moveTo>
                    <a:pt x="2103" y="4225"/>
                  </a:moveTo>
                  <a:lnTo>
                    <a:pt x="0" y="2122"/>
                  </a:lnTo>
                  <a:lnTo>
                    <a:pt x="2103" y="0"/>
                  </a:lnTo>
                  <a:lnTo>
                    <a:pt x="4206" y="2122"/>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2"/>
            <p:cNvSpPr/>
            <p:nvPr/>
          </p:nvSpPr>
          <p:spPr>
            <a:xfrm>
              <a:off x="2830125" y="2950300"/>
              <a:ext cx="500" cy="1425"/>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2"/>
            <p:cNvSpPr/>
            <p:nvPr/>
          </p:nvSpPr>
          <p:spPr>
            <a:xfrm>
              <a:off x="2830600" y="2949825"/>
              <a:ext cx="950" cy="2350"/>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2"/>
            <p:cNvSpPr/>
            <p:nvPr/>
          </p:nvSpPr>
          <p:spPr>
            <a:xfrm>
              <a:off x="2831525" y="2949375"/>
              <a:ext cx="500" cy="3275"/>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2"/>
            <p:cNvSpPr/>
            <p:nvPr/>
          </p:nvSpPr>
          <p:spPr>
            <a:xfrm>
              <a:off x="2832000" y="2948900"/>
              <a:ext cx="475" cy="4225"/>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2"/>
            <p:cNvSpPr/>
            <p:nvPr/>
          </p:nvSpPr>
          <p:spPr>
            <a:xfrm>
              <a:off x="2832450" y="2948425"/>
              <a:ext cx="500" cy="5150"/>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2"/>
            <p:cNvSpPr/>
            <p:nvPr/>
          </p:nvSpPr>
          <p:spPr>
            <a:xfrm>
              <a:off x="2832925" y="2947500"/>
              <a:ext cx="475" cy="6550"/>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2"/>
            <p:cNvSpPr/>
            <p:nvPr/>
          </p:nvSpPr>
          <p:spPr>
            <a:xfrm>
              <a:off x="2833375" y="2947050"/>
              <a:ext cx="500" cy="7925"/>
            </a:xfrm>
            <a:custGeom>
              <a:avLst/>
              <a:gdLst/>
              <a:ahLst/>
              <a:cxnLst/>
              <a:rect l="l" t="t" r="r" b="b"/>
              <a:pathLst>
                <a:path w="20" h="317" extrusionOk="0">
                  <a:moveTo>
                    <a:pt x="20" y="0"/>
                  </a:moveTo>
                  <a:lnTo>
                    <a:pt x="1" y="19"/>
                  </a:lnTo>
                  <a:lnTo>
                    <a:pt x="1" y="279"/>
                  </a:lnTo>
                  <a:lnTo>
                    <a:pt x="20" y="31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2"/>
            <p:cNvSpPr/>
            <p:nvPr/>
          </p:nvSpPr>
          <p:spPr>
            <a:xfrm>
              <a:off x="2833850" y="2946575"/>
              <a:ext cx="950" cy="8875"/>
            </a:xfrm>
            <a:custGeom>
              <a:avLst/>
              <a:gdLst/>
              <a:ahLst/>
              <a:cxnLst/>
              <a:rect l="l" t="t" r="r" b="b"/>
              <a:pathLst>
                <a:path w="38" h="355" extrusionOk="0">
                  <a:moveTo>
                    <a:pt x="38" y="0"/>
                  </a:moveTo>
                  <a:lnTo>
                    <a:pt x="1" y="19"/>
                  </a:lnTo>
                  <a:lnTo>
                    <a:pt x="1" y="335"/>
                  </a:lnTo>
                  <a:lnTo>
                    <a:pt x="38" y="35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2"/>
            <p:cNvSpPr/>
            <p:nvPr/>
          </p:nvSpPr>
          <p:spPr>
            <a:xfrm>
              <a:off x="2834775" y="2946100"/>
              <a:ext cx="500" cy="9800"/>
            </a:xfrm>
            <a:custGeom>
              <a:avLst/>
              <a:gdLst/>
              <a:ahLst/>
              <a:cxnLst/>
              <a:rect l="l" t="t" r="r" b="b"/>
              <a:pathLst>
                <a:path w="20" h="392" extrusionOk="0">
                  <a:moveTo>
                    <a:pt x="19" y="1"/>
                  </a:moveTo>
                  <a:lnTo>
                    <a:pt x="1" y="19"/>
                  </a:lnTo>
                  <a:lnTo>
                    <a:pt x="1" y="373"/>
                  </a:lnTo>
                  <a:lnTo>
                    <a:pt x="19" y="3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2"/>
            <p:cNvSpPr/>
            <p:nvPr/>
          </p:nvSpPr>
          <p:spPr>
            <a:xfrm>
              <a:off x="2835250" y="2945650"/>
              <a:ext cx="500" cy="10725"/>
            </a:xfrm>
            <a:custGeom>
              <a:avLst/>
              <a:gdLst/>
              <a:ahLst/>
              <a:cxnLst/>
              <a:rect l="l" t="t" r="r" b="b"/>
              <a:pathLst>
                <a:path w="20" h="429" extrusionOk="0">
                  <a:moveTo>
                    <a:pt x="19" y="0"/>
                  </a:moveTo>
                  <a:lnTo>
                    <a:pt x="0" y="19"/>
                  </a:lnTo>
                  <a:lnTo>
                    <a:pt x="0"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2"/>
            <p:cNvSpPr/>
            <p:nvPr/>
          </p:nvSpPr>
          <p:spPr>
            <a:xfrm>
              <a:off x="2835725" y="2945175"/>
              <a:ext cx="475" cy="11650"/>
            </a:xfrm>
            <a:custGeom>
              <a:avLst/>
              <a:gdLst/>
              <a:ahLst/>
              <a:cxnLst/>
              <a:rect l="l" t="t" r="r" b="b"/>
              <a:pathLst>
                <a:path w="19" h="466" extrusionOk="0">
                  <a:moveTo>
                    <a:pt x="19" y="1"/>
                  </a:moveTo>
                  <a:lnTo>
                    <a:pt x="0" y="19"/>
                  </a:lnTo>
                  <a:lnTo>
                    <a:pt x="0" y="447"/>
                  </a:lnTo>
                  <a:lnTo>
                    <a:pt x="19" y="46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2"/>
            <p:cNvSpPr/>
            <p:nvPr/>
          </p:nvSpPr>
          <p:spPr>
            <a:xfrm>
              <a:off x="2836175" y="2944250"/>
              <a:ext cx="500" cy="13050"/>
            </a:xfrm>
            <a:custGeom>
              <a:avLst/>
              <a:gdLst/>
              <a:ahLst/>
              <a:cxnLst/>
              <a:rect l="l" t="t" r="r" b="b"/>
              <a:pathLst>
                <a:path w="20" h="522" extrusionOk="0">
                  <a:moveTo>
                    <a:pt x="19" y="0"/>
                  </a:moveTo>
                  <a:lnTo>
                    <a:pt x="1" y="38"/>
                  </a:lnTo>
                  <a:lnTo>
                    <a:pt x="1" y="503"/>
                  </a:lnTo>
                  <a:lnTo>
                    <a:pt x="19" y="5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2"/>
            <p:cNvSpPr/>
            <p:nvPr/>
          </p:nvSpPr>
          <p:spPr>
            <a:xfrm>
              <a:off x="2836650" y="2943775"/>
              <a:ext cx="475" cy="14450"/>
            </a:xfrm>
            <a:custGeom>
              <a:avLst/>
              <a:gdLst/>
              <a:ahLst/>
              <a:cxnLst/>
              <a:rect l="l" t="t" r="r" b="b"/>
              <a:pathLst>
                <a:path w="19" h="578" extrusionOk="0">
                  <a:moveTo>
                    <a:pt x="19" y="1"/>
                  </a:moveTo>
                  <a:lnTo>
                    <a:pt x="0" y="19"/>
                  </a:lnTo>
                  <a:lnTo>
                    <a:pt x="0" y="541"/>
                  </a:lnTo>
                  <a:lnTo>
                    <a:pt x="19" y="57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2"/>
            <p:cNvSpPr/>
            <p:nvPr/>
          </p:nvSpPr>
          <p:spPr>
            <a:xfrm>
              <a:off x="2837100" y="2943325"/>
              <a:ext cx="975" cy="15375"/>
            </a:xfrm>
            <a:custGeom>
              <a:avLst/>
              <a:gdLst/>
              <a:ahLst/>
              <a:cxnLst/>
              <a:rect l="l" t="t" r="r" b="b"/>
              <a:pathLst>
                <a:path w="39" h="615" extrusionOk="0">
                  <a:moveTo>
                    <a:pt x="38" y="0"/>
                  </a:moveTo>
                  <a:lnTo>
                    <a:pt x="1" y="19"/>
                  </a:lnTo>
                  <a:lnTo>
                    <a:pt x="1" y="596"/>
                  </a:lnTo>
                  <a:lnTo>
                    <a:pt x="38" y="61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2"/>
            <p:cNvSpPr/>
            <p:nvPr/>
          </p:nvSpPr>
          <p:spPr>
            <a:xfrm>
              <a:off x="2838050" y="2942850"/>
              <a:ext cx="475" cy="16300"/>
            </a:xfrm>
            <a:custGeom>
              <a:avLst/>
              <a:gdLst/>
              <a:ahLst/>
              <a:cxnLst/>
              <a:rect l="l" t="t" r="r" b="b"/>
              <a:pathLst>
                <a:path w="19" h="652" extrusionOk="0">
                  <a:moveTo>
                    <a:pt x="19" y="1"/>
                  </a:moveTo>
                  <a:lnTo>
                    <a:pt x="0" y="19"/>
                  </a:lnTo>
                  <a:lnTo>
                    <a:pt x="0" y="633"/>
                  </a:lnTo>
                  <a:lnTo>
                    <a:pt x="19" y="65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2"/>
            <p:cNvSpPr/>
            <p:nvPr/>
          </p:nvSpPr>
          <p:spPr>
            <a:xfrm>
              <a:off x="2838500" y="2942375"/>
              <a:ext cx="500" cy="17250"/>
            </a:xfrm>
            <a:custGeom>
              <a:avLst/>
              <a:gdLst/>
              <a:ahLst/>
              <a:cxnLst/>
              <a:rect l="l" t="t" r="r" b="b"/>
              <a:pathLst>
                <a:path w="20" h="690" extrusionOk="0">
                  <a:moveTo>
                    <a:pt x="19" y="1"/>
                  </a:moveTo>
                  <a:lnTo>
                    <a:pt x="1" y="20"/>
                  </a:lnTo>
                  <a:lnTo>
                    <a:pt x="1" y="671"/>
                  </a:lnTo>
                  <a:lnTo>
                    <a:pt x="19" y="69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2"/>
            <p:cNvSpPr/>
            <p:nvPr/>
          </p:nvSpPr>
          <p:spPr>
            <a:xfrm>
              <a:off x="2838975" y="2941925"/>
              <a:ext cx="475" cy="18175"/>
            </a:xfrm>
            <a:custGeom>
              <a:avLst/>
              <a:gdLst/>
              <a:ahLst/>
              <a:cxnLst/>
              <a:rect l="l" t="t" r="r" b="b"/>
              <a:pathLst>
                <a:path w="19" h="727" extrusionOk="0">
                  <a:moveTo>
                    <a:pt x="19" y="0"/>
                  </a:moveTo>
                  <a:lnTo>
                    <a:pt x="0" y="19"/>
                  </a:lnTo>
                  <a:lnTo>
                    <a:pt x="0" y="708"/>
                  </a:lnTo>
                  <a:lnTo>
                    <a:pt x="19" y="72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2"/>
            <p:cNvSpPr/>
            <p:nvPr/>
          </p:nvSpPr>
          <p:spPr>
            <a:xfrm>
              <a:off x="2839425" y="2941000"/>
              <a:ext cx="500" cy="19550"/>
            </a:xfrm>
            <a:custGeom>
              <a:avLst/>
              <a:gdLst/>
              <a:ahLst/>
              <a:cxnLst/>
              <a:rect l="l" t="t" r="r" b="b"/>
              <a:pathLst>
                <a:path w="20" h="782" extrusionOk="0">
                  <a:moveTo>
                    <a:pt x="20" y="0"/>
                  </a:moveTo>
                  <a:lnTo>
                    <a:pt x="1" y="37"/>
                  </a:lnTo>
                  <a:lnTo>
                    <a:pt x="1" y="763"/>
                  </a:lnTo>
                  <a:lnTo>
                    <a:pt x="20" y="782"/>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2"/>
            <p:cNvSpPr/>
            <p:nvPr/>
          </p:nvSpPr>
          <p:spPr>
            <a:xfrm>
              <a:off x="2839900" y="2940525"/>
              <a:ext cx="500" cy="20950"/>
            </a:xfrm>
            <a:custGeom>
              <a:avLst/>
              <a:gdLst/>
              <a:ahLst/>
              <a:cxnLst/>
              <a:rect l="l" t="t" r="r" b="b"/>
              <a:pathLst>
                <a:path w="20" h="838" extrusionOk="0">
                  <a:moveTo>
                    <a:pt x="19" y="1"/>
                  </a:moveTo>
                  <a:lnTo>
                    <a:pt x="1" y="19"/>
                  </a:lnTo>
                  <a:lnTo>
                    <a:pt x="1" y="801"/>
                  </a:lnTo>
                  <a:lnTo>
                    <a:pt x="19" y="83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2"/>
            <p:cNvSpPr/>
            <p:nvPr/>
          </p:nvSpPr>
          <p:spPr>
            <a:xfrm>
              <a:off x="2840375" y="2940050"/>
              <a:ext cx="950" cy="21900"/>
            </a:xfrm>
            <a:custGeom>
              <a:avLst/>
              <a:gdLst/>
              <a:ahLst/>
              <a:cxnLst/>
              <a:rect l="l" t="t" r="r" b="b"/>
              <a:pathLst>
                <a:path w="38" h="876" extrusionOk="0">
                  <a:moveTo>
                    <a:pt x="37" y="1"/>
                  </a:moveTo>
                  <a:lnTo>
                    <a:pt x="0" y="20"/>
                  </a:lnTo>
                  <a:lnTo>
                    <a:pt x="0" y="857"/>
                  </a:lnTo>
                  <a:lnTo>
                    <a:pt x="37" y="876"/>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2"/>
            <p:cNvSpPr/>
            <p:nvPr/>
          </p:nvSpPr>
          <p:spPr>
            <a:xfrm>
              <a:off x="2841300" y="2939600"/>
              <a:ext cx="475" cy="22825"/>
            </a:xfrm>
            <a:custGeom>
              <a:avLst/>
              <a:gdLst/>
              <a:ahLst/>
              <a:cxnLst/>
              <a:rect l="l" t="t" r="r" b="b"/>
              <a:pathLst>
                <a:path w="19" h="913" extrusionOk="0">
                  <a:moveTo>
                    <a:pt x="19" y="0"/>
                  </a:moveTo>
                  <a:lnTo>
                    <a:pt x="0" y="19"/>
                  </a:lnTo>
                  <a:lnTo>
                    <a:pt x="0" y="894"/>
                  </a:lnTo>
                  <a:lnTo>
                    <a:pt x="19" y="91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2"/>
            <p:cNvSpPr/>
            <p:nvPr/>
          </p:nvSpPr>
          <p:spPr>
            <a:xfrm>
              <a:off x="2841750" y="2939125"/>
              <a:ext cx="500" cy="23750"/>
            </a:xfrm>
            <a:custGeom>
              <a:avLst/>
              <a:gdLst/>
              <a:ahLst/>
              <a:cxnLst/>
              <a:rect l="l" t="t" r="r" b="b"/>
              <a:pathLst>
                <a:path w="20" h="950" extrusionOk="0">
                  <a:moveTo>
                    <a:pt x="20" y="1"/>
                  </a:moveTo>
                  <a:lnTo>
                    <a:pt x="1" y="19"/>
                  </a:lnTo>
                  <a:lnTo>
                    <a:pt x="1" y="931"/>
                  </a:lnTo>
                  <a:lnTo>
                    <a:pt x="20" y="95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2"/>
            <p:cNvSpPr/>
            <p:nvPr/>
          </p:nvSpPr>
          <p:spPr>
            <a:xfrm>
              <a:off x="2842225" y="2938675"/>
              <a:ext cx="500" cy="24675"/>
            </a:xfrm>
            <a:custGeom>
              <a:avLst/>
              <a:gdLst/>
              <a:ahLst/>
              <a:cxnLst/>
              <a:rect l="l" t="t" r="r" b="b"/>
              <a:pathLst>
                <a:path w="20" h="987" extrusionOk="0">
                  <a:moveTo>
                    <a:pt x="19" y="0"/>
                  </a:moveTo>
                  <a:lnTo>
                    <a:pt x="1" y="19"/>
                  </a:lnTo>
                  <a:lnTo>
                    <a:pt x="1" y="968"/>
                  </a:lnTo>
                  <a:lnTo>
                    <a:pt x="19" y="98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2"/>
            <p:cNvSpPr/>
            <p:nvPr/>
          </p:nvSpPr>
          <p:spPr>
            <a:xfrm>
              <a:off x="2842700" y="2937725"/>
              <a:ext cx="475" cy="26100"/>
            </a:xfrm>
            <a:custGeom>
              <a:avLst/>
              <a:gdLst/>
              <a:ahLst/>
              <a:cxnLst/>
              <a:rect l="l" t="t" r="r" b="b"/>
              <a:pathLst>
                <a:path w="19" h="1044" extrusionOk="0">
                  <a:moveTo>
                    <a:pt x="19" y="1"/>
                  </a:moveTo>
                  <a:lnTo>
                    <a:pt x="0" y="38"/>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2"/>
            <p:cNvSpPr/>
            <p:nvPr/>
          </p:nvSpPr>
          <p:spPr>
            <a:xfrm>
              <a:off x="2843150" y="2937275"/>
              <a:ext cx="500" cy="27475"/>
            </a:xfrm>
            <a:custGeom>
              <a:avLst/>
              <a:gdLst/>
              <a:ahLst/>
              <a:cxnLst/>
              <a:rect l="l" t="t" r="r" b="b"/>
              <a:pathLst>
                <a:path w="20" h="1099" extrusionOk="0">
                  <a:moveTo>
                    <a:pt x="19" y="0"/>
                  </a:moveTo>
                  <a:lnTo>
                    <a:pt x="1" y="19"/>
                  </a:lnTo>
                  <a:lnTo>
                    <a:pt x="1" y="1061"/>
                  </a:lnTo>
                  <a:lnTo>
                    <a:pt x="19" y="109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2"/>
            <p:cNvSpPr/>
            <p:nvPr/>
          </p:nvSpPr>
          <p:spPr>
            <a:xfrm>
              <a:off x="2843625" y="2936800"/>
              <a:ext cx="950" cy="28400"/>
            </a:xfrm>
            <a:custGeom>
              <a:avLst/>
              <a:gdLst/>
              <a:ahLst/>
              <a:cxnLst/>
              <a:rect l="l" t="t" r="r" b="b"/>
              <a:pathLst>
                <a:path w="38" h="1136" extrusionOk="0">
                  <a:moveTo>
                    <a:pt x="38" y="1"/>
                  </a:moveTo>
                  <a:lnTo>
                    <a:pt x="0" y="19"/>
                  </a:lnTo>
                  <a:lnTo>
                    <a:pt x="0" y="1117"/>
                  </a:lnTo>
                  <a:lnTo>
                    <a:pt x="38" y="1136"/>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2"/>
            <p:cNvSpPr/>
            <p:nvPr/>
          </p:nvSpPr>
          <p:spPr>
            <a:xfrm>
              <a:off x="2844550" y="2936350"/>
              <a:ext cx="500" cy="29325"/>
            </a:xfrm>
            <a:custGeom>
              <a:avLst/>
              <a:gdLst/>
              <a:ahLst/>
              <a:cxnLst/>
              <a:rect l="l" t="t" r="r" b="b"/>
              <a:pathLst>
                <a:path w="20" h="1173" extrusionOk="0">
                  <a:moveTo>
                    <a:pt x="19" y="0"/>
                  </a:moveTo>
                  <a:lnTo>
                    <a:pt x="1" y="19"/>
                  </a:lnTo>
                  <a:lnTo>
                    <a:pt x="1" y="1154"/>
                  </a:lnTo>
                  <a:lnTo>
                    <a:pt x="19" y="117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2"/>
            <p:cNvSpPr/>
            <p:nvPr/>
          </p:nvSpPr>
          <p:spPr>
            <a:xfrm>
              <a:off x="2845025" y="2935875"/>
              <a:ext cx="475" cy="30275"/>
            </a:xfrm>
            <a:custGeom>
              <a:avLst/>
              <a:gdLst/>
              <a:ahLst/>
              <a:cxnLst/>
              <a:rect l="l" t="t" r="r" b="b"/>
              <a:pathLst>
                <a:path w="19" h="1211" extrusionOk="0">
                  <a:moveTo>
                    <a:pt x="19" y="0"/>
                  </a:moveTo>
                  <a:lnTo>
                    <a:pt x="0" y="19"/>
                  </a:lnTo>
                  <a:lnTo>
                    <a:pt x="0" y="1192"/>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2"/>
            <p:cNvSpPr/>
            <p:nvPr/>
          </p:nvSpPr>
          <p:spPr>
            <a:xfrm>
              <a:off x="2845475" y="2935400"/>
              <a:ext cx="500" cy="31200"/>
            </a:xfrm>
            <a:custGeom>
              <a:avLst/>
              <a:gdLst/>
              <a:ahLst/>
              <a:cxnLst/>
              <a:rect l="l" t="t" r="r" b="b"/>
              <a:pathLst>
                <a:path w="20" h="1248" extrusionOk="0">
                  <a:moveTo>
                    <a:pt x="19" y="1"/>
                  </a:moveTo>
                  <a:lnTo>
                    <a:pt x="1" y="19"/>
                  </a:lnTo>
                  <a:lnTo>
                    <a:pt x="1" y="1229"/>
                  </a:lnTo>
                  <a:lnTo>
                    <a:pt x="19" y="124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2"/>
            <p:cNvSpPr/>
            <p:nvPr/>
          </p:nvSpPr>
          <p:spPr>
            <a:xfrm>
              <a:off x="2845950" y="2934475"/>
              <a:ext cx="500" cy="32600"/>
            </a:xfrm>
            <a:custGeom>
              <a:avLst/>
              <a:gdLst/>
              <a:ahLst/>
              <a:cxnLst/>
              <a:rect l="l" t="t" r="r" b="b"/>
              <a:pathLst>
                <a:path w="20" h="1304" extrusionOk="0">
                  <a:moveTo>
                    <a:pt x="19" y="1"/>
                  </a:moveTo>
                  <a:lnTo>
                    <a:pt x="0" y="38"/>
                  </a:lnTo>
                  <a:lnTo>
                    <a:pt x="0" y="1285"/>
                  </a:lnTo>
                  <a:lnTo>
                    <a:pt x="19" y="130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2"/>
            <p:cNvSpPr/>
            <p:nvPr/>
          </p:nvSpPr>
          <p:spPr>
            <a:xfrm>
              <a:off x="2846425" y="2934000"/>
              <a:ext cx="475" cy="34000"/>
            </a:xfrm>
            <a:custGeom>
              <a:avLst/>
              <a:gdLst/>
              <a:ahLst/>
              <a:cxnLst/>
              <a:rect l="l" t="t" r="r" b="b"/>
              <a:pathLst>
                <a:path w="19" h="1360" extrusionOk="0">
                  <a:moveTo>
                    <a:pt x="19" y="1"/>
                  </a:moveTo>
                  <a:lnTo>
                    <a:pt x="0" y="20"/>
                  </a:lnTo>
                  <a:lnTo>
                    <a:pt x="0" y="1322"/>
                  </a:lnTo>
                  <a:lnTo>
                    <a:pt x="19" y="136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2"/>
            <p:cNvSpPr/>
            <p:nvPr/>
          </p:nvSpPr>
          <p:spPr>
            <a:xfrm>
              <a:off x="2846875" y="2933550"/>
              <a:ext cx="950" cy="34925"/>
            </a:xfrm>
            <a:custGeom>
              <a:avLst/>
              <a:gdLst/>
              <a:ahLst/>
              <a:cxnLst/>
              <a:rect l="l" t="t" r="r" b="b"/>
              <a:pathLst>
                <a:path w="38" h="1397" extrusionOk="0">
                  <a:moveTo>
                    <a:pt x="38" y="0"/>
                  </a:moveTo>
                  <a:lnTo>
                    <a:pt x="1" y="19"/>
                  </a:lnTo>
                  <a:lnTo>
                    <a:pt x="1" y="1378"/>
                  </a:lnTo>
                  <a:lnTo>
                    <a:pt x="38" y="139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2"/>
            <p:cNvSpPr/>
            <p:nvPr/>
          </p:nvSpPr>
          <p:spPr>
            <a:xfrm>
              <a:off x="2847800" y="2933075"/>
              <a:ext cx="500" cy="35850"/>
            </a:xfrm>
            <a:custGeom>
              <a:avLst/>
              <a:gdLst/>
              <a:ahLst/>
              <a:cxnLst/>
              <a:rect l="l" t="t" r="r" b="b"/>
              <a:pathLst>
                <a:path w="20" h="1434" extrusionOk="0">
                  <a:moveTo>
                    <a:pt x="20" y="1"/>
                  </a:moveTo>
                  <a:lnTo>
                    <a:pt x="1" y="19"/>
                  </a:lnTo>
                  <a:lnTo>
                    <a:pt x="1" y="1415"/>
                  </a:lnTo>
                  <a:lnTo>
                    <a:pt x="20" y="1434"/>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2"/>
            <p:cNvSpPr/>
            <p:nvPr/>
          </p:nvSpPr>
          <p:spPr>
            <a:xfrm>
              <a:off x="2848275" y="2932625"/>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2"/>
            <p:cNvSpPr/>
            <p:nvPr/>
          </p:nvSpPr>
          <p:spPr>
            <a:xfrm>
              <a:off x="2848750" y="2932150"/>
              <a:ext cx="475" cy="37700"/>
            </a:xfrm>
            <a:custGeom>
              <a:avLst/>
              <a:gdLst/>
              <a:ahLst/>
              <a:cxnLst/>
              <a:rect l="l" t="t" r="r" b="b"/>
              <a:pathLst>
                <a:path w="19" h="1508" extrusionOk="0">
                  <a:moveTo>
                    <a:pt x="19" y="1"/>
                  </a:moveTo>
                  <a:lnTo>
                    <a:pt x="0" y="19"/>
                  </a:lnTo>
                  <a:lnTo>
                    <a:pt x="0" y="1489"/>
                  </a:lnTo>
                  <a:lnTo>
                    <a:pt x="19" y="150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2"/>
            <p:cNvSpPr/>
            <p:nvPr/>
          </p:nvSpPr>
          <p:spPr>
            <a:xfrm>
              <a:off x="2849200" y="2931225"/>
              <a:ext cx="500" cy="39100"/>
            </a:xfrm>
            <a:custGeom>
              <a:avLst/>
              <a:gdLst/>
              <a:ahLst/>
              <a:cxnLst/>
              <a:rect l="l" t="t" r="r" b="b"/>
              <a:pathLst>
                <a:path w="20" h="1564" extrusionOk="0">
                  <a:moveTo>
                    <a:pt x="19" y="0"/>
                  </a:moveTo>
                  <a:lnTo>
                    <a:pt x="1" y="38"/>
                  </a:lnTo>
                  <a:lnTo>
                    <a:pt x="1" y="1545"/>
                  </a:lnTo>
                  <a:lnTo>
                    <a:pt x="19" y="156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2"/>
            <p:cNvSpPr/>
            <p:nvPr/>
          </p:nvSpPr>
          <p:spPr>
            <a:xfrm>
              <a:off x="2849675" y="2930750"/>
              <a:ext cx="475" cy="40500"/>
            </a:xfrm>
            <a:custGeom>
              <a:avLst/>
              <a:gdLst/>
              <a:ahLst/>
              <a:cxnLst/>
              <a:rect l="l" t="t" r="r" b="b"/>
              <a:pathLst>
                <a:path w="19" h="1620" extrusionOk="0">
                  <a:moveTo>
                    <a:pt x="19" y="1"/>
                  </a:moveTo>
                  <a:lnTo>
                    <a:pt x="0" y="19"/>
                  </a:lnTo>
                  <a:lnTo>
                    <a:pt x="0" y="1583"/>
                  </a:lnTo>
                  <a:lnTo>
                    <a:pt x="19" y="162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2"/>
            <p:cNvSpPr/>
            <p:nvPr/>
          </p:nvSpPr>
          <p:spPr>
            <a:xfrm>
              <a:off x="2850125" y="2930300"/>
              <a:ext cx="975" cy="41425"/>
            </a:xfrm>
            <a:custGeom>
              <a:avLst/>
              <a:gdLst/>
              <a:ahLst/>
              <a:cxnLst/>
              <a:rect l="l" t="t" r="r" b="b"/>
              <a:pathLst>
                <a:path w="39" h="1657" extrusionOk="0">
                  <a:moveTo>
                    <a:pt x="38" y="0"/>
                  </a:moveTo>
                  <a:lnTo>
                    <a:pt x="1" y="19"/>
                  </a:lnTo>
                  <a:lnTo>
                    <a:pt x="1" y="1638"/>
                  </a:lnTo>
                  <a:lnTo>
                    <a:pt x="38" y="165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2"/>
            <p:cNvSpPr/>
            <p:nvPr/>
          </p:nvSpPr>
          <p:spPr>
            <a:xfrm>
              <a:off x="2851075" y="2929825"/>
              <a:ext cx="475" cy="42375"/>
            </a:xfrm>
            <a:custGeom>
              <a:avLst/>
              <a:gdLst/>
              <a:ahLst/>
              <a:cxnLst/>
              <a:rect l="l" t="t" r="r" b="b"/>
              <a:pathLst>
                <a:path w="19" h="1695" extrusionOk="0">
                  <a:moveTo>
                    <a:pt x="19" y="0"/>
                  </a:moveTo>
                  <a:lnTo>
                    <a:pt x="0" y="19"/>
                  </a:lnTo>
                  <a:lnTo>
                    <a:pt x="0" y="1675"/>
                  </a:lnTo>
                  <a:lnTo>
                    <a:pt x="19" y="169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2"/>
            <p:cNvSpPr/>
            <p:nvPr/>
          </p:nvSpPr>
          <p:spPr>
            <a:xfrm>
              <a:off x="2851525" y="2929350"/>
              <a:ext cx="500" cy="43300"/>
            </a:xfrm>
            <a:custGeom>
              <a:avLst/>
              <a:gdLst/>
              <a:ahLst/>
              <a:cxnLst/>
              <a:rect l="l" t="t" r="r" b="b"/>
              <a:pathLst>
                <a:path w="20" h="1732" extrusionOk="0">
                  <a:moveTo>
                    <a:pt x="19" y="1"/>
                  </a:moveTo>
                  <a:lnTo>
                    <a:pt x="1" y="19"/>
                  </a:lnTo>
                  <a:lnTo>
                    <a:pt x="1"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2"/>
            <p:cNvSpPr/>
            <p:nvPr/>
          </p:nvSpPr>
          <p:spPr>
            <a:xfrm>
              <a:off x="2852000" y="2928900"/>
              <a:ext cx="475" cy="44225"/>
            </a:xfrm>
            <a:custGeom>
              <a:avLst/>
              <a:gdLst/>
              <a:ahLst/>
              <a:cxnLst/>
              <a:rect l="l" t="t" r="r" b="b"/>
              <a:pathLst>
                <a:path w="19" h="1769" extrusionOk="0">
                  <a:moveTo>
                    <a:pt x="19" y="0"/>
                  </a:moveTo>
                  <a:lnTo>
                    <a:pt x="0" y="19"/>
                  </a:lnTo>
                  <a:lnTo>
                    <a:pt x="0" y="1750"/>
                  </a:lnTo>
                  <a:lnTo>
                    <a:pt x="19" y="17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2"/>
            <p:cNvSpPr/>
            <p:nvPr/>
          </p:nvSpPr>
          <p:spPr>
            <a:xfrm>
              <a:off x="2852475" y="2927975"/>
              <a:ext cx="475" cy="45600"/>
            </a:xfrm>
            <a:custGeom>
              <a:avLst/>
              <a:gdLst/>
              <a:ahLst/>
              <a:cxnLst/>
              <a:rect l="l" t="t" r="r" b="b"/>
              <a:pathLst>
                <a:path w="19" h="1824" extrusionOk="0">
                  <a:moveTo>
                    <a:pt x="19" y="0"/>
                  </a:moveTo>
                  <a:lnTo>
                    <a:pt x="0" y="37"/>
                  </a:lnTo>
                  <a:lnTo>
                    <a:pt x="0" y="1805"/>
                  </a:lnTo>
                  <a:lnTo>
                    <a:pt x="19" y="182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2"/>
            <p:cNvSpPr/>
            <p:nvPr/>
          </p:nvSpPr>
          <p:spPr>
            <a:xfrm>
              <a:off x="2852925" y="2927500"/>
              <a:ext cx="500" cy="47025"/>
            </a:xfrm>
            <a:custGeom>
              <a:avLst/>
              <a:gdLst/>
              <a:ahLst/>
              <a:cxnLst/>
              <a:rect l="l" t="t" r="r" b="b"/>
              <a:pathLst>
                <a:path w="20" h="1881" extrusionOk="0">
                  <a:moveTo>
                    <a:pt x="19" y="0"/>
                  </a:moveTo>
                  <a:lnTo>
                    <a:pt x="1" y="19"/>
                  </a:lnTo>
                  <a:lnTo>
                    <a:pt x="1" y="1843"/>
                  </a:lnTo>
                  <a:lnTo>
                    <a:pt x="19" y="18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2"/>
            <p:cNvSpPr/>
            <p:nvPr/>
          </p:nvSpPr>
          <p:spPr>
            <a:xfrm>
              <a:off x="2853400" y="2927025"/>
              <a:ext cx="950" cy="47950"/>
            </a:xfrm>
            <a:custGeom>
              <a:avLst/>
              <a:gdLst/>
              <a:ahLst/>
              <a:cxnLst/>
              <a:rect l="l" t="t" r="r" b="b"/>
              <a:pathLst>
                <a:path w="38" h="1918" extrusionOk="0">
                  <a:moveTo>
                    <a:pt x="37" y="1"/>
                  </a:moveTo>
                  <a:lnTo>
                    <a:pt x="0" y="19"/>
                  </a:lnTo>
                  <a:lnTo>
                    <a:pt x="0" y="1899"/>
                  </a:lnTo>
                  <a:lnTo>
                    <a:pt x="37" y="1918"/>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2"/>
            <p:cNvSpPr/>
            <p:nvPr/>
          </p:nvSpPr>
          <p:spPr>
            <a:xfrm>
              <a:off x="2854325" y="2926575"/>
              <a:ext cx="500" cy="48875"/>
            </a:xfrm>
            <a:custGeom>
              <a:avLst/>
              <a:gdLst/>
              <a:ahLst/>
              <a:cxnLst/>
              <a:rect l="l" t="t" r="r" b="b"/>
              <a:pathLst>
                <a:path w="20" h="1955" extrusionOk="0">
                  <a:moveTo>
                    <a:pt x="19" y="0"/>
                  </a:moveTo>
                  <a:lnTo>
                    <a:pt x="0" y="19"/>
                  </a:lnTo>
                  <a:lnTo>
                    <a:pt x="0" y="1936"/>
                  </a:lnTo>
                  <a:lnTo>
                    <a:pt x="19" y="19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2"/>
            <p:cNvSpPr/>
            <p:nvPr/>
          </p:nvSpPr>
          <p:spPr>
            <a:xfrm>
              <a:off x="2854800" y="2926100"/>
              <a:ext cx="475" cy="49800"/>
            </a:xfrm>
            <a:custGeom>
              <a:avLst/>
              <a:gdLst/>
              <a:ahLst/>
              <a:cxnLst/>
              <a:rect l="l" t="t" r="r" b="b"/>
              <a:pathLst>
                <a:path w="19" h="1992" extrusionOk="0">
                  <a:moveTo>
                    <a:pt x="19" y="1"/>
                  </a:moveTo>
                  <a:lnTo>
                    <a:pt x="0" y="19"/>
                  </a:lnTo>
                  <a:lnTo>
                    <a:pt x="0" y="1973"/>
                  </a:lnTo>
                  <a:lnTo>
                    <a:pt x="19" y="19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2"/>
            <p:cNvSpPr/>
            <p:nvPr/>
          </p:nvSpPr>
          <p:spPr>
            <a:xfrm>
              <a:off x="2855250" y="2925625"/>
              <a:ext cx="500" cy="50750"/>
            </a:xfrm>
            <a:custGeom>
              <a:avLst/>
              <a:gdLst/>
              <a:ahLst/>
              <a:cxnLst/>
              <a:rect l="l" t="t" r="r" b="b"/>
              <a:pathLst>
                <a:path w="20" h="2030" extrusionOk="0">
                  <a:moveTo>
                    <a:pt x="19" y="1"/>
                  </a:moveTo>
                  <a:lnTo>
                    <a:pt x="1" y="20"/>
                  </a:lnTo>
                  <a:lnTo>
                    <a:pt x="1" y="2011"/>
                  </a:lnTo>
                  <a:lnTo>
                    <a:pt x="19" y="203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2"/>
            <p:cNvSpPr/>
            <p:nvPr/>
          </p:nvSpPr>
          <p:spPr>
            <a:xfrm>
              <a:off x="2855725" y="2924700"/>
              <a:ext cx="475" cy="52150"/>
            </a:xfrm>
            <a:custGeom>
              <a:avLst/>
              <a:gdLst/>
              <a:ahLst/>
              <a:cxnLst/>
              <a:rect l="l" t="t" r="r" b="b"/>
              <a:pathLst>
                <a:path w="19" h="2086" extrusionOk="0">
                  <a:moveTo>
                    <a:pt x="19" y="1"/>
                  </a:moveTo>
                  <a:lnTo>
                    <a:pt x="0" y="38"/>
                  </a:lnTo>
                  <a:lnTo>
                    <a:pt x="0" y="2067"/>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2"/>
            <p:cNvSpPr/>
            <p:nvPr/>
          </p:nvSpPr>
          <p:spPr>
            <a:xfrm>
              <a:off x="2856175" y="2924250"/>
              <a:ext cx="500" cy="53525"/>
            </a:xfrm>
            <a:custGeom>
              <a:avLst/>
              <a:gdLst/>
              <a:ahLst/>
              <a:cxnLst/>
              <a:rect l="l" t="t" r="r" b="b"/>
              <a:pathLst>
                <a:path w="20" h="2141" extrusionOk="0">
                  <a:moveTo>
                    <a:pt x="20" y="0"/>
                  </a:moveTo>
                  <a:lnTo>
                    <a:pt x="1" y="19"/>
                  </a:lnTo>
                  <a:lnTo>
                    <a:pt x="1" y="2103"/>
                  </a:lnTo>
                  <a:lnTo>
                    <a:pt x="20" y="2140"/>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2"/>
            <p:cNvSpPr/>
            <p:nvPr/>
          </p:nvSpPr>
          <p:spPr>
            <a:xfrm>
              <a:off x="2856650" y="2923775"/>
              <a:ext cx="950" cy="54450"/>
            </a:xfrm>
            <a:custGeom>
              <a:avLst/>
              <a:gdLst/>
              <a:ahLst/>
              <a:cxnLst/>
              <a:rect l="l" t="t" r="r" b="b"/>
              <a:pathLst>
                <a:path w="38" h="2178" extrusionOk="0">
                  <a:moveTo>
                    <a:pt x="38" y="1"/>
                  </a:moveTo>
                  <a:lnTo>
                    <a:pt x="1" y="19"/>
                  </a:lnTo>
                  <a:lnTo>
                    <a:pt x="1" y="2159"/>
                  </a:lnTo>
                  <a:lnTo>
                    <a:pt x="38" y="2178"/>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2"/>
            <p:cNvSpPr/>
            <p:nvPr/>
          </p:nvSpPr>
          <p:spPr>
            <a:xfrm>
              <a:off x="2857575" y="2923300"/>
              <a:ext cx="500" cy="55400"/>
            </a:xfrm>
            <a:custGeom>
              <a:avLst/>
              <a:gdLst/>
              <a:ahLst/>
              <a:cxnLst/>
              <a:rect l="l" t="t" r="r" b="b"/>
              <a:pathLst>
                <a:path w="20" h="2216" extrusionOk="0">
                  <a:moveTo>
                    <a:pt x="19" y="1"/>
                  </a:moveTo>
                  <a:lnTo>
                    <a:pt x="1" y="20"/>
                  </a:lnTo>
                  <a:lnTo>
                    <a:pt x="1" y="2197"/>
                  </a:lnTo>
                  <a:lnTo>
                    <a:pt x="19" y="221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2"/>
            <p:cNvSpPr/>
            <p:nvPr/>
          </p:nvSpPr>
          <p:spPr>
            <a:xfrm>
              <a:off x="2858050" y="2922850"/>
              <a:ext cx="475" cy="56325"/>
            </a:xfrm>
            <a:custGeom>
              <a:avLst/>
              <a:gdLst/>
              <a:ahLst/>
              <a:cxnLst/>
              <a:rect l="l" t="t" r="r" b="b"/>
              <a:pathLst>
                <a:path w="19" h="2253" extrusionOk="0">
                  <a:moveTo>
                    <a:pt x="19" y="0"/>
                  </a:moveTo>
                  <a:lnTo>
                    <a:pt x="0" y="19"/>
                  </a:lnTo>
                  <a:lnTo>
                    <a:pt x="0" y="2234"/>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2"/>
            <p:cNvSpPr/>
            <p:nvPr/>
          </p:nvSpPr>
          <p:spPr>
            <a:xfrm>
              <a:off x="2858500" y="2922375"/>
              <a:ext cx="500" cy="57250"/>
            </a:xfrm>
            <a:custGeom>
              <a:avLst/>
              <a:gdLst/>
              <a:ahLst/>
              <a:cxnLst/>
              <a:rect l="l" t="t" r="r" b="b"/>
              <a:pathLst>
                <a:path w="20" h="2290" extrusionOk="0">
                  <a:moveTo>
                    <a:pt x="20" y="1"/>
                  </a:moveTo>
                  <a:lnTo>
                    <a:pt x="1" y="19"/>
                  </a:lnTo>
                  <a:lnTo>
                    <a:pt x="1" y="2271"/>
                  </a:lnTo>
                  <a:lnTo>
                    <a:pt x="20" y="229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2"/>
            <p:cNvSpPr/>
            <p:nvPr/>
          </p:nvSpPr>
          <p:spPr>
            <a:xfrm>
              <a:off x="2858975" y="2921925"/>
              <a:ext cx="500" cy="58175"/>
            </a:xfrm>
            <a:custGeom>
              <a:avLst/>
              <a:gdLst/>
              <a:ahLst/>
              <a:cxnLst/>
              <a:rect l="l" t="t" r="r" b="b"/>
              <a:pathLst>
                <a:path w="20" h="2327" extrusionOk="0">
                  <a:moveTo>
                    <a:pt x="19" y="0"/>
                  </a:moveTo>
                  <a:lnTo>
                    <a:pt x="1" y="19"/>
                  </a:lnTo>
                  <a:lnTo>
                    <a:pt x="1" y="2308"/>
                  </a:lnTo>
                  <a:lnTo>
                    <a:pt x="19" y="2326"/>
                  </a:lnTo>
                  <a:lnTo>
                    <a:pt x="19" y="2308"/>
                  </a:lnTo>
                  <a:lnTo>
                    <a:pt x="19" y="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2"/>
            <p:cNvSpPr/>
            <p:nvPr/>
          </p:nvSpPr>
          <p:spPr>
            <a:xfrm>
              <a:off x="2859450" y="2922375"/>
              <a:ext cx="475" cy="57250"/>
            </a:xfrm>
            <a:custGeom>
              <a:avLst/>
              <a:gdLst/>
              <a:ahLst/>
              <a:cxnLst/>
              <a:rect l="l" t="t" r="r" b="b"/>
              <a:pathLst>
                <a:path w="19" h="2290" extrusionOk="0">
                  <a:moveTo>
                    <a:pt x="0" y="1"/>
                  </a:moveTo>
                  <a:lnTo>
                    <a:pt x="0" y="2290"/>
                  </a:lnTo>
                  <a:lnTo>
                    <a:pt x="19" y="227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2"/>
            <p:cNvSpPr/>
            <p:nvPr/>
          </p:nvSpPr>
          <p:spPr>
            <a:xfrm>
              <a:off x="2859900" y="2922850"/>
              <a:ext cx="950" cy="56325"/>
            </a:xfrm>
            <a:custGeom>
              <a:avLst/>
              <a:gdLst/>
              <a:ahLst/>
              <a:cxnLst/>
              <a:rect l="l" t="t" r="r" b="b"/>
              <a:pathLst>
                <a:path w="38" h="2253" extrusionOk="0">
                  <a:moveTo>
                    <a:pt x="1" y="0"/>
                  </a:moveTo>
                  <a:lnTo>
                    <a:pt x="1" y="2252"/>
                  </a:lnTo>
                  <a:lnTo>
                    <a:pt x="38" y="2234"/>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2"/>
            <p:cNvSpPr/>
            <p:nvPr/>
          </p:nvSpPr>
          <p:spPr>
            <a:xfrm>
              <a:off x="2860850" y="2923300"/>
              <a:ext cx="475" cy="55400"/>
            </a:xfrm>
            <a:custGeom>
              <a:avLst/>
              <a:gdLst/>
              <a:ahLst/>
              <a:cxnLst/>
              <a:rect l="l" t="t" r="r" b="b"/>
              <a:pathLst>
                <a:path w="19" h="2216" extrusionOk="0">
                  <a:moveTo>
                    <a:pt x="0" y="1"/>
                  </a:moveTo>
                  <a:lnTo>
                    <a:pt x="0" y="2216"/>
                  </a:lnTo>
                  <a:lnTo>
                    <a:pt x="19" y="2197"/>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2"/>
            <p:cNvSpPr/>
            <p:nvPr/>
          </p:nvSpPr>
          <p:spPr>
            <a:xfrm>
              <a:off x="2861300" y="2923775"/>
              <a:ext cx="500" cy="54450"/>
            </a:xfrm>
            <a:custGeom>
              <a:avLst/>
              <a:gdLst/>
              <a:ahLst/>
              <a:cxnLst/>
              <a:rect l="l" t="t" r="r" b="b"/>
              <a:pathLst>
                <a:path w="20" h="2178" extrusionOk="0">
                  <a:moveTo>
                    <a:pt x="1" y="1"/>
                  </a:moveTo>
                  <a:lnTo>
                    <a:pt x="1" y="2178"/>
                  </a:lnTo>
                  <a:lnTo>
                    <a:pt x="19" y="215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2"/>
            <p:cNvSpPr/>
            <p:nvPr/>
          </p:nvSpPr>
          <p:spPr>
            <a:xfrm>
              <a:off x="2861775" y="2924250"/>
              <a:ext cx="475" cy="53525"/>
            </a:xfrm>
            <a:custGeom>
              <a:avLst/>
              <a:gdLst/>
              <a:ahLst/>
              <a:cxnLst/>
              <a:rect l="l" t="t" r="r" b="b"/>
              <a:pathLst>
                <a:path w="19" h="2141" extrusionOk="0">
                  <a:moveTo>
                    <a:pt x="0" y="0"/>
                  </a:moveTo>
                  <a:lnTo>
                    <a:pt x="0" y="2140"/>
                  </a:lnTo>
                  <a:lnTo>
                    <a:pt x="19" y="210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2"/>
            <p:cNvSpPr/>
            <p:nvPr/>
          </p:nvSpPr>
          <p:spPr>
            <a:xfrm>
              <a:off x="2862225" y="2924700"/>
              <a:ext cx="500" cy="52150"/>
            </a:xfrm>
            <a:custGeom>
              <a:avLst/>
              <a:gdLst/>
              <a:ahLst/>
              <a:cxnLst/>
              <a:rect l="l" t="t" r="r" b="b"/>
              <a:pathLst>
                <a:path w="20" h="2086" extrusionOk="0">
                  <a:moveTo>
                    <a:pt x="1" y="1"/>
                  </a:moveTo>
                  <a:lnTo>
                    <a:pt x="1" y="2085"/>
                  </a:lnTo>
                  <a:lnTo>
                    <a:pt x="19" y="2067"/>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2"/>
            <p:cNvSpPr/>
            <p:nvPr/>
          </p:nvSpPr>
          <p:spPr>
            <a:xfrm>
              <a:off x="2862700" y="2925625"/>
              <a:ext cx="950" cy="50750"/>
            </a:xfrm>
            <a:custGeom>
              <a:avLst/>
              <a:gdLst/>
              <a:ahLst/>
              <a:cxnLst/>
              <a:rect l="l" t="t" r="r" b="b"/>
              <a:pathLst>
                <a:path w="38" h="2030" extrusionOk="0">
                  <a:moveTo>
                    <a:pt x="0" y="1"/>
                  </a:moveTo>
                  <a:lnTo>
                    <a:pt x="0" y="2030"/>
                  </a:lnTo>
                  <a:lnTo>
                    <a:pt x="38" y="2011"/>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2"/>
            <p:cNvSpPr/>
            <p:nvPr/>
          </p:nvSpPr>
          <p:spPr>
            <a:xfrm>
              <a:off x="2863625" y="2926100"/>
              <a:ext cx="500" cy="49800"/>
            </a:xfrm>
            <a:custGeom>
              <a:avLst/>
              <a:gdLst/>
              <a:ahLst/>
              <a:cxnLst/>
              <a:rect l="l" t="t" r="r" b="b"/>
              <a:pathLst>
                <a:path w="20" h="1992" extrusionOk="0">
                  <a:moveTo>
                    <a:pt x="1" y="1"/>
                  </a:moveTo>
                  <a:lnTo>
                    <a:pt x="1" y="1992"/>
                  </a:lnTo>
                  <a:lnTo>
                    <a:pt x="19" y="197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2"/>
            <p:cNvSpPr/>
            <p:nvPr/>
          </p:nvSpPr>
          <p:spPr>
            <a:xfrm>
              <a:off x="2864100" y="2926575"/>
              <a:ext cx="475" cy="48875"/>
            </a:xfrm>
            <a:custGeom>
              <a:avLst/>
              <a:gdLst/>
              <a:ahLst/>
              <a:cxnLst/>
              <a:rect l="l" t="t" r="r" b="b"/>
              <a:pathLst>
                <a:path w="19" h="1955" extrusionOk="0">
                  <a:moveTo>
                    <a:pt x="0" y="0"/>
                  </a:moveTo>
                  <a:lnTo>
                    <a:pt x="0" y="1954"/>
                  </a:lnTo>
                  <a:lnTo>
                    <a:pt x="19" y="193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2"/>
            <p:cNvSpPr/>
            <p:nvPr/>
          </p:nvSpPr>
          <p:spPr>
            <a:xfrm>
              <a:off x="2864550" y="2927025"/>
              <a:ext cx="500" cy="47950"/>
            </a:xfrm>
            <a:custGeom>
              <a:avLst/>
              <a:gdLst/>
              <a:ahLst/>
              <a:cxnLst/>
              <a:rect l="l" t="t" r="r" b="b"/>
              <a:pathLst>
                <a:path w="20" h="1918" extrusionOk="0">
                  <a:moveTo>
                    <a:pt x="1" y="1"/>
                  </a:moveTo>
                  <a:lnTo>
                    <a:pt x="1" y="1918"/>
                  </a:lnTo>
                  <a:lnTo>
                    <a:pt x="19" y="189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2"/>
            <p:cNvSpPr/>
            <p:nvPr/>
          </p:nvSpPr>
          <p:spPr>
            <a:xfrm>
              <a:off x="2865025" y="2927500"/>
              <a:ext cx="500" cy="47025"/>
            </a:xfrm>
            <a:custGeom>
              <a:avLst/>
              <a:gdLst/>
              <a:ahLst/>
              <a:cxnLst/>
              <a:rect l="l" t="t" r="r" b="b"/>
              <a:pathLst>
                <a:path w="20" h="1881" extrusionOk="0">
                  <a:moveTo>
                    <a:pt x="0" y="0"/>
                  </a:moveTo>
                  <a:lnTo>
                    <a:pt x="0" y="1880"/>
                  </a:lnTo>
                  <a:lnTo>
                    <a:pt x="19" y="184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2"/>
            <p:cNvSpPr/>
            <p:nvPr/>
          </p:nvSpPr>
          <p:spPr>
            <a:xfrm>
              <a:off x="2865500" y="2927975"/>
              <a:ext cx="475" cy="45600"/>
            </a:xfrm>
            <a:custGeom>
              <a:avLst/>
              <a:gdLst/>
              <a:ahLst/>
              <a:cxnLst/>
              <a:rect l="l" t="t" r="r" b="b"/>
              <a:pathLst>
                <a:path w="19" h="1824" extrusionOk="0">
                  <a:moveTo>
                    <a:pt x="0" y="0"/>
                  </a:moveTo>
                  <a:lnTo>
                    <a:pt x="0" y="1824"/>
                  </a:lnTo>
                  <a:lnTo>
                    <a:pt x="19" y="1805"/>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2"/>
            <p:cNvSpPr/>
            <p:nvPr/>
          </p:nvSpPr>
          <p:spPr>
            <a:xfrm>
              <a:off x="2865950" y="2928900"/>
              <a:ext cx="950" cy="44225"/>
            </a:xfrm>
            <a:custGeom>
              <a:avLst/>
              <a:gdLst/>
              <a:ahLst/>
              <a:cxnLst/>
              <a:rect l="l" t="t" r="r" b="b"/>
              <a:pathLst>
                <a:path w="38" h="1769" extrusionOk="0">
                  <a:moveTo>
                    <a:pt x="1" y="0"/>
                  </a:moveTo>
                  <a:lnTo>
                    <a:pt x="1" y="1768"/>
                  </a:lnTo>
                  <a:lnTo>
                    <a:pt x="38" y="1750"/>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2"/>
            <p:cNvSpPr/>
            <p:nvPr/>
          </p:nvSpPr>
          <p:spPr>
            <a:xfrm>
              <a:off x="2866875" y="2929350"/>
              <a:ext cx="500" cy="43300"/>
            </a:xfrm>
            <a:custGeom>
              <a:avLst/>
              <a:gdLst/>
              <a:ahLst/>
              <a:cxnLst/>
              <a:rect l="l" t="t" r="r" b="b"/>
              <a:pathLst>
                <a:path w="20" h="1732" extrusionOk="0">
                  <a:moveTo>
                    <a:pt x="1" y="1"/>
                  </a:moveTo>
                  <a:lnTo>
                    <a:pt x="1" y="1732"/>
                  </a:lnTo>
                  <a:lnTo>
                    <a:pt x="20" y="171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2"/>
            <p:cNvSpPr/>
            <p:nvPr/>
          </p:nvSpPr>
          <p:spPr>
            <a:xfrm>
              <a:off x="2867350" y="2929825"/>
              <a:ext cx="500" cy="42375"/>
            </a:xfrm>
            <a:custGeom>
              <a:avLst/>
              <a:gdLst/>
              <a:ahLst/>
              <a:cxnLst/>
              <a:rect l="l" t="t" r="r" b="b"/>
              <a:pathLst>
                <a:path w="20" h="1695" extrusionOk="0">
                  <a:moveTo>
                    <a:pt x="1" y="0"/>
                  </a:moveTo>
                  <a:lnTo>
                    <a:pt x="1" y="1694"/>
                  </a:lnTo>
                  <a:lnTo>
                    <a:pt x="19" y="167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2"/>
            <p:cNvSpPr/>
            <p:nvPr/>
          </p:nvSpPr>
          <p:spPr>
            <a:xfrm>
              <a:off x="2867825" y="2930300"/>
              <a:ext cx="475" cy="41425"/>
            </a:xfrm>
            <a:custGeom>
              <a:avLst/>
              <a:gdLst/>
              <a:ahLst/>
              <a:cxnLst/>
              <a:rect l="l" t="t" r="r" b="b"/>
              <a:pathLst>
                <a:path w="19" h="1657" extrusionOk="0">
                  <a:moveTo>
                    <a:pt x="0" y="0"/>
                  </a:moveTo>
                  <a:lnTo>
                    <a:pt x="0" y="1656"/>
                  </a:lnTo>
                  <a:lnTo>
                    <a:pt x="19" y="163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2"/>
            <p:cNvSpPr/>
            <p:nvPr/>
          </p:nvSpPr>
          <p:spPr>
            <a:xfrm>
              <a:off x="2868275" y="2930750"/>
              <a:ext cx="500" cy="40500"/>
            </a:xfrm>
            <a:custGeom>
              <a:avLst/>
              <a:gdLst/>
              <a:ahLst/>
              <a:cxnLst/>
              <a:rect l="l" t="t" r="r" b="b"/>
              <a:pathLst>
                <a:path w="20" h="1620" extrusionOk="0">
                  <a:moveTo>
                    <a:pt x="1" y="1"/>
                  </a:moveTo>
                  <a:lnTo>
                    <a:pt x="1" y="1620"/>
                  </a:lnTo>
                  <a:lnTo>
                    <a:pt x="19" y="158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2"/>
            <p:cNvSpPr/>
            <p:nvPr/>
          </p:nvSpPr>
          <p:spPr>
            <a:xfrm>
              <a:off x="2868750" y="2931225"/>
              <a:ext cx="475" cy="39100"/>
            </a:xfrm>
            <a:custGeom>
              <a:avLst/>
              <a:gdLst/>
              <a:ahLst/>
              <a:cxnLst/>
              <a:rect l="l" t="t" r="r" b="b"/>
              <a:pathLst>
                <a:path w="19" h="1564" extrusionOk="0">
                  <a:moveTo>
                    <a:pt x="0" y="0"/>
                  </a:moveTo>
                  <a:lnTo>
                    <a:pt x="0" y="1564"/>
                  </a:lnTo>
                  <a:lnTo>
                    <a:pt x="19" y="1545"/>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2"/>
            <p:cNvSpPr/>
            <p:nvPr/>
          </p:nvSpPr>
          <p:spPr>
            <a:xfrm>
              <a:off x="2869200" y="2932150"/>
              <a:ext cx="975" cy="37700"/>
            </a:xfrm>
            <a:custGeom>
              <a:avLst/>
              <a:gdLst/>
              <a:ahLst/>
              <a:cxnLst/>
              <a:rect l="l" t="t" r="r" b="b"/>
              <a:pathLst>
                <a:path w="39" h="1508" extrusionOk="0">
                  <a:moveTo>
                    <a:pt x="1" y="1"/>
                  </a:moveTo>
                  <a:lnTo>
                    <a:pt x="1" y="1508"/>
                  </a:lnTo>
                  <a:lnTo>
                    <a:pt x="38" y="1489"/>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2"/>
            <p:cNvSpPr/>
            <p:nvPr/>
          </p:nvSpPr>
          <p:spPr>
            <a:xfrm>
              <a:off x="2870150" y="2932625"/>
              <a:ext cx="475" cy="36775"/>
            </a:xfrm>
            <a:custGeom>
              <a:avLst/>
              <a:gdLst/>
              <a:ahLst/>
              <a:cxnLst/>
              <a:rect l="l" t="t" r="r" b="b"/>
              <a:pathLst>
                <a:path w="19" h="1471" extrusionOk="0">
                  <a:moveTo>
                    <a:pt x="0" y="0"/>
                  </a:moveTo>
                  <a:lnTo>
                    <a:pt x="0" y="1470"/>
                  </a:lnTo>
                  <a:lnTo>
                    <a:pt x="19" y="145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2"/>
            <p:cNvSpPr/>
            <p:nvPr/>
          </p:nvSpPr>
          <p:spPr>
            <a:xfrm>
              <a:off x="2870600" y="2933075"/>
              <a:ext cx="500" cy="35850"/>
            </a:xfrm>
            <a:custGeom>
              <a:avLst/>
              <a:gdLst/>
              <a:ahLst/>
              <a:cxnLst/>
              <a:rect l="l" t="t" r="r" b="b"/>
              <a:pathLst>
                <a:path w="20" h="1434" extrusionOk="0">
                  <a:moveTo>
                    <a:pt x="1" y="1"/>
                  </a:moveTo>
                  <a:lnTo>
                    <a:pt x="1" y="1434"/>
                  </a:lnTo>
                  <a:lnTo>
                    <a:pt x="19" y="141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2"/>
            <p:cNvSpPr/>
            <p:nvPr/>
          </p:nvSpPr>
          <p:spPr>
            <a:xfrm>
              <a:off x="2871075" y="2933550"/>
              <a:ext cx="500" cy="34925"/>
            </a:xfrm>
            <a:custGeom>
              <a:avLst/>
              <a:gdLst/>
              <a:ahLst/>
              <a:cxnLst/>
              <a:rect l="l" t="t" r="r" b="b"/>
              <a:pathLst>
                <a:path w="20" h="1397" extrusionOk="0">
                  <a:moveTo>
                    <a:pt x="0" y="0"/>
                  </a:moveTo>
                  <a:lnTo>
                    <a:pt x="0" y="1396"/>
                  </a:lnTo>
                  <a:lnTo>
                    <a:pt x="19" y="137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2"/>
            <p:cNvSpPr/>
            <p:nvPr/>
          </p:nvSpPr>
          <p:spPr>
            <a:xfrm>
              <a:off x="2871550" y="2934000"/>
              <a:ext cx="475" cy="34000"/>
            </a:xfrm>
            <a:custGeom>
              <a:avLst/>
              <a:gdLst/>
              <a:ahLst/>
              <a:cxnLst/>
              <a:rect l="l" t="t" r="r" b="b"/>
              <a:pathLst>
                <a:path w="19" h="1360" extrusionOk="0">
                  <a:moveTo>
                    <a:pt x="0" y="1"/>
                  </a:moveTo>
                  <a:lnTo>
                    <a:pt x="0" y="1360"/>
                  </a:lnTo>
                  <a:lnTo>
                    <a:pt x="19" y="1322"/>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2"/>
            <p:cNvSpPr/>
            <p:nvPr/>
          </p:nvSpPr>
          <p:spPr>
            <a:xfrm>
              <a:off x="2872000" y="2934475"/>
              <a:ext cx="500" cy="32600"/>
            </a:xfrm>
            <a:custGeom>
              <a:avLst/>
              <a:gdLst/>
              <a:ahLst/>
              <a:cxnLst/>
              <a:rect l="l" t="t" r="r" b="b"/>
              <a:pathLst>
                <a:path w="20" h="1304" extrusionOk="0">
                  <a:moveTo>
                    <a:pt x="1" y="1"/>
                  </a:moveTo>
                  <a:lnTo>
                    <a:pt x="1" y="1303"/>
                  </a:lnTo>
                  <a:lnTo>
                    <a:pt x="19" y="1285"/>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2"/>
            <p:cNvSpPr/>
            <p:nvPr/>
          </p:nvSpPr>
          <p:spPr>
            <a:xfrm>
              <a:off x="2872475" y="2935400"/>
              <a:ext cx="950" cy="31200"/>
            </a:xfrm>
            <a:custGeom>
              <a:avLst/>
              <a:gdLst/>
              <a:ahLst/>
              <a:cxnLst/>
              <a:rect l="l" t="t" r="r" b="b"/>
              <a:pathLst>
                <a:path w="38" h="1248" extrusionOk="0">
                  <a:moveTo>
                    <a:pt x="0" y="1"/>
                  </a:moveTo>
                  <a:lnTo>
                    <a:pt x="0" y="1248"/>
                  </a:lnTo>
                  <a:lnTo>
                    <a:pt x="37" y="1229"/>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2"/>
            <p:cNvSpPr/>
            <p:nvPr/>
          </p:nvSpPr>
          <p:spPr>
            <a:xfrm>
              <a:off x="2873400" y="2935875"/>
              <a:ext cx="500" cy="30275"/>
            </a:xfrm>
            <a:custGeom>
              <a:avLst/>
              <a:gdLst/>
              <a:ahLst/>
              <a:cxnLst/>
              <a:rect l="l" t="t" r="r" b="b"/>
              <a:pathLst>
                <a:path w="20" h="1211" extrusionOk="0">
                  <a:moveTo>
                    <a:pt x="0" y="0"/>
                  </a:moveTo>
                  <a:lnTo>
                    <a:pt x="0" y="1210"/>
                  </a:lnTo>
                  <a:lnTo>
                    <a:pt x="19" y="119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2"/>
            <p:cNvSpPr/>
            <p:nvPr/>
          </p:nvSpPr>
          <p:spPr>
            <a:xfrm>
              <a:off x="2873875" y="2936350"/>
              <a:ext cx="475" cy="29325"/>
            </a:xfrm>
            <a:custGeom>
              <a:avLst/>
              <a:gdLst/>
              <a:ahLst/>
              <a:cxnLst/>
              <a:rect l="l" t="t" r="r" b="b"/>
              <a:pathLst>
                <a:path w="19" h="1173" extrusionOk="0">
                  <a:moveTo>
                    <a:pt x="0" y="0"/>
                  </a:moveTo>
                  <a:lnTo>
                    <a:pt x="0" y="1173"/>
                  </a:lnTo>
                  <a:lnTo>
                    <a:pt x="19" y="115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2"/>
            <p:cNvSpPr/>
            <p:nvPr/>
          </p:nvSpPr>
          <p:spPr>
            <a:xfrm>
              <a:off x="2874325" y="2936800"/>
              <a:ext cx="500" cy="28400"/>
            </a:xfrm>
            <a:custGeom>
              <a:avLst/>
              <a:gdLst/>
              <a:ahLst/>
              <a:cxnLst/>
              <a:rect l="l" t="t" r="r" b="b"/>
              <a:pathLst>
                <a:path w="20" h="1136" extrusionOk="0">
                  <a:moveTo>
                    <a:pt x="1" y="1"/>
                  </a:moveTo>
                  <a:lnTo>
                    <a:pt x="1" y="1136"/>
                  </a:lnTo>
                  <a:lnTo>
                    <a:pt x="19" y="1117"/>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2"/>
            <p:cNvSpPr/>
            <p:nvPr/>
          </p:nvSpPr>
          <p:spPr>
            <a:xfrm>
              <a:off x="2874800" y="2937275"/>
              <a:ext cx="475" cy="27475"/>
            </a:xfrm>
            <a:custGeom>
              <a:avLst/>
              <a:gdLst/>
              <a:ahLst/>
              <a:cxnLst/>
              <a:rect l="l" t="t" r="r" b="b"/>
              <a:pathLst>
                <a:path w="19" h="1099" extrusionOk="0">
                  <a:moveTo>
                    <a:pt x="0" y="0"/>
                  </a:moveTo>
                  <a:lnTo>
                    <a:pt x="0" y="1098"/>
                  </a:lnTo>
                  <a:lnTo>
                    <a:pt x="19" y="106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2"/>
            <p:cNvSpPr/>
            <p:nvPr/>
          </p:nvSpPr>
          <p:spPr>
            <a:xfrm>
              <a:off x="2875250" y="2937725"/>
              <a:ext cx="500" cy="26100"/>
            </a:xfrm>
            <a:custGeom>
              <a:avLst/>
              <a:gdLst/>
              <a:ahLst/>
              <a:cxnLst/>
              <a:rect l="l" t="t" r="r" b="b"/>
              <a:pathLst>
                <a:path w="20" h="1044" extrusionOk="0">
                  <a:moveTo>
                    <a:pt x="1" y="1"/>
                  </a:moveTo>
                  <a:lnTo>
                    <a:pt x="1" y="1043"/>
                  </a:lnTo>
                  <a:lnTo>
                    <a:pt x="20" y="1024"/>
                  </a:lnTo>
                  <a:lnTo>
                    <a:pt x="20"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2"/>
            <p:cNvSpPr/>
            <p:nvPr/>
          </p:nvSpPr>
          <p:spPr>
            <a:xfrm>
              <a:off x="2875725" y="2938675"/>
              <a:ext cx="950" cy="24675"/>
            </a:xfrm>
            <a:custGeom>
              <a:avLst/>
              <a:gdLst/>
              <a:ahLst/>
              <a:cxnLst/>
              <a:rect l="l" t="t" r="r" b="b"/>
              <a:pathLst>
                <a:path w="38" h="987" extrusionOk="0">
                  <a:moveTo>
                    <a:pt x="1" y="0"/>
                  </a:moveTo>
                  <a:lnTo>
                    <a:pt x="1" y="986"/>
                  </a:lnTo>
                  <a:lnTo>
                    <a:pt x="38" y="96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2"/>
            <p:cNvSpPr/>
            <p:nvPr/>
          </p:nvSpPr>
          <p:spPr>
            <a:xfrm>
              <a:off x="2876650" y="2939125"/>
              <a:ext cx="500" cy="23750"/>
            </a:xfrm>
            <a:custGeom>
              <a:avLst/>
              <a:gdLst/>
              <a:ahLst/>
              <a:cxnLst/>
              <a:rect l="l" t="t" r="r" b="b"/>
              <a:pathLst>
                <a:path w="20" h="950" extrusionOk="0">
                  <a:moveTo>
                    <a:pt x="1" y="1"/>
                  </a:moveTo>
                  <a:lnTo>
                    <a:pt x="1" y="950"/>
                  </a:lnTo>
                  <a:lnTo>
                    <a:pt x="19" y="93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2"/>
            <p:cNvSpPr/>
            <p:nvPr/>
          </p:nvSpPr>
          <p:spPr>
            <a:xfrm>
              <a:off x="2877125" y="2939600"/>
              <a:ext cx="475" cy="22825"/>
            </a:xfrm>
            <a:custGeom>
              <a:avLst/>
              <a:gdLst/>
              <a:ahLst/>
              <a:cxnLst/>
              <a:rect l="l" t="t" r="r" b="b"/>
              <a:pathLst>
                <a:path w="19" h="913" extrusionOk="0">
                  <a:moveTo>
                    <a:pt x="0" y="0"/>
                  </a:moveTo>
                  <a:lnTo>
                    <a:pt x="0" y="912"/>
                  </a:lnTo>
                  <a:lnTo>
                    <a:pt x="19" y="89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2"/>
            <p:cNvSpPr/>
            <p:nvPr/>
          </p:nvSpPr>
          <p:spPr>
            <a:xfrm>
              <a:off x="2877575" y="2940050"/>
              <a:ext cx="500" cy="21900"/>
            </a:xfrm>
            <a:custGeom>
              <a:avLst/>
              <a:gdLst/>
              <a:ahLst/>
              <a:cxnLst/>
              <a:rect l="l" t="t" r="r" b="b"/>
              <a:pathLst>
                <a:path w="20" h="876" extrusionOk="0">
                  <a:moveTo>
                    <a:pt x="1" y="1"/>
                  </a:moveTo>
                  <a:lnTo>
                    <a:pt x="1" y="876"/>
                  </a:lnTo>
                  <a:lnTo>
                    <a:pt x="20" y="857"/>
                  </a:lnTo>
                  <a:lnTo>
                    <a:pt x="20"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2"/>
            <p:cNvSpPr/>
            <p:nvPr/>
          </p:nvSpPr>
          <p:spPr>
            <a:xfrm>
              <a:off x="2878050" y="2940525"/>
              <a:ext cx="500" cy="20950"/>
            </a:xfrm>
            <a:custGeom>
              <a:avLst/>
              <a:gdLst/>
              <a:ahLst/>
              <a:cxnLst/>
              <a:rect l="l" t="t" r="r" b="b"/>
              <a:pathLst>
                <a:path w="20" h="838" extrusionOk="0">
                  <a:moveTo>
                    <a:pt x="1" y="1"/>
                  </a:moveTo>
                  <a:lnTo>
                    <a:pt x="1" y="838"/>
                  </a:lnTo>
                  <a:lnTo>
                    <a:pt x="19" y="80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2"/>
            <p:cNvSpPr/>
            <p:nvPr/>
          </p:nvSpPr>
          <p:spPr>
            <a:xfrm>
              <a:off x="2878525" y="2941000"/>
              <a:ext cx="475" cy="19550"/>
            </a:xfrm>
            <a:custGeom>
              <a:avLst/>
              <a:gdLst/>
              <a:ahLst/>
              <a:cxnLst/>
              <a:rect l="l" t="t" r="r" b="b"/>
              <a:pathLst>
                <a:path w="19" h="782" extrusionOk="0">
                  <a:moveTo>
                    <a:pt x="0" y="0"/>
                  </a:moveTo>
                  <a:lnTo>
                    <a:pt x="0" y="782"/>
                  </a:lnTo>
                  <a:lnTo>
                    <a:pt x="19" y="763"/>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2"/>
            <p:cNvSpPr/>
            <p:nvPr/>
          </p:nvSpPr>
          <p:spPr>
            <a:xfrm>
              <a:off x="2878975" y="2941925"/>
              <a:ext cx="975" cy="18175"/>
            </a:xfrm>
            <a:custGeom>
              <a:avLst/>
              <a:gdLst/>
              <a:ahLst/>
              <a:cxnLst/>
              <a:rect l="l" t="t" r="r" b="b"/>
              <a:pathLst>
                <a:path w="39" h="727" extrusionOk="0">
                  <a:moveTo>
                    <a:pt x="1" y="0"/>
                  </a:moveTo>
                  <a:lnTo>
                    <a:pt x="1" y="726"/>
                  </a:lnTo>
                  <a:lnTo>
                    <a:pt x="38" y="70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2"/>
            <p:cNvSpPr/>
            <p:nvPr/>
          </p:nvSpPr>
          <p:spPr>
            <a:xfrm>
              <a:off x="2879925" y="2942375"/>
              <a:ext cx="475" cy="17250"/>
            </a:xfrm>
            <a:custGeom>
              <a:avLst/>
              <a:gdLst/>
              <a:ahLst/>
              <a:cxnLst/>
              <a:rect l="l" t="t" r="r" b="b"/>
              <a:pathLst>
                <a:path w="19" h="690" extrusionOk="0">
                  <a:moveTo>
                    <a:pt x="0" y="1"/>
                  </a:moveTo>
                  <a:lnTo>
                    <a:pt x="0" y="690"/>
                  </a:lnTo>
                  <a:lnTo>
                    <a:pt x="19" y="671"/>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2"/>
            <p:cNvSpPr/>
            <p:nvPr/>
          </p:nvSpPr>
          <p:spPr>
            <a:xfrm>
              <a:off x="2880375" y="2942850"/>
              <a:ext cx="500" cy="16300"/>
            </a:xfrm>
            <a:custGeom>
              <a:avLst/>
              <a:gdLst/>
              <a:ahLst/>
              <a:cxnLst/>
              <a:rect l="l" t="t" r="r" b="b"/>
              <a:pathLst>
                <a:path w="20" h="652" extrusionOk="0">
                  <a:moveTo>
                    <a:pt x="1" y="1"/>
                  </a:moveTo>
                  <a:lnTo>
                    <a:pt x="1" y="652"/>
                  </a:lnTo>
                  <a:lnTo>
                    <a:pt x="19" y="63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2"/>
            <p:cNvSpPr/>
            <p:nvPr/>
          </p:nvSpPr>
          <p:spPr>
            <a:xfrm>
              <a:off x="2880850" y="2943325"/>
              <a:ext cx="475" cy="15375"/>
            </a:xfrm>
            <a:custGeom>
              <a:avLst/>
              <a:gdLst/>
              <a:ahLst/>
              <a:cxnLst/>
              <a:rect l="l" t="t" r="r" b="b"/>
              <a:pathLst>
                <a:path w="19" h="615" extrusionOk="0">
                  <a:moveTo>
                    <a:pt x="0" y="0"/>
                  </a:moveTo>
                  <a:lnTo>
                    <a:pt x="0" y="614"/>
                  </a:lnTo>
                  <a:lnTo>
                    <a:pt x="19" y="59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2"/>
            <p:cNvSpPr/>
            <p:nvPr/>
          </p:nvSpPr>
          <p:spPr>
            <a:xfrm>
              <a:off x="2881300" y="2943775"/>
              <a:ext cx="500" cy="14450"/>
            </a:xfrm>
            <a:custGeom>
              <a:avLst/>
              <a:gdLst/>
              <a:ahLst/>
              <a:cxnLst/>
              <a:rect l="l" t="t" r="r" b="b"/>
              <a:pathLst>
                <a:path w="20" h="578" extrusionOk="0">
                  <a:moveTo>
                    <a:pt x="1" y="1"/>
                  </a:moveTo>
                  <a:lnTo>
                    <a:pt x="1" y="578"/>
                  </a:lnTo>
                  <a:lnTo>
                    <a:pt x="19" y="54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2"/>
            <p:cNvSpPr/>
            <p:nvPr/>
          </p:nvSpPr>
          <p:spPr>
            <a:xfrm>
              <a:off x="2881775" y="2944250"/>
              <a:ext cx="500" cy="13050"/>
            </a:xfrm>
            <a:custGeom>
              <a:avLst/>
              <a:gdLst/>
              <a:ahLst/>
              <a:cxnLst/>
              <a:rect l="l" t="t" r="r" b="b"/>
              <a:pathLst>
                <a:path w="20" h="522" extrusionOk="0">
                  <a:moveTo>
                    <a:pt x="0" y="0"/>
                  </a:moveTo>
                  <a:lnTo>
                    <a:pt x="0" y="522"/>
                  </a:lnTo>
                  <a:lnTo>
                    <a:pt x="19" y="503"/>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2"/>
            <p:cNvSpPr/>
            <p:nvPr/>
          </p:nvSpPr>
          <p:spPr>
            <a:xfrm>
              <a:off x="2882250" y="2945175"/>
              <a:ext cx="950" cy="11650"/>
            </a:xfrm>
            <a:custGeom>
              <a:avLst/>
              <a:gdLst/>
              <a:ahLst/>
              <a:cxnLst/>
              <a:rect l="l" t="t" r="r" b="b"/>
              <a:pathLst>
                <a:path w="38" h="466" extrusionOk="0">
                  <a:moveTo>
                    <a:pt x="0" y="1"/>
                  </a:moveTo>
                  <a:lnTo>
                    <a:pt x="0" y="466"/>
                  </a:lnTo>
                  <a:lnTo>
                    <a:pt x="37" y="447"/>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2"/>
            <p:cNvSpPr/>
            <p:nvPr/>
          </p:nvSpPr>
          <p:spPr>
            <a:xfrm>
              <a:off x="2883175" y="2945650"/>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2"/>
            <p:cNvSpPr/>
            <p:nvPr/>
          </p:nvSpPr>
          <p:spPr>
            <a:xfrm>
              <a:off x="2883625" y="2946100"/>
              <a:ext cx="500" cy="9800"/>
            </a:xfrm>
            <a:custGeom>
              <a:avLst/>
              <a:gdLst/>
              <a:ahLst/>
              <a:cxnLst/>
              <a:rect l="l" t="t" r="r" b="b"/>
              <a:pathLst>
                <a:path w="20" h="392" extrusionOk="0">
                  <a:moveTo>
                    <a:pt x="1" y="1"/>
                  </a:moveTo>
                  <a:lnTo>
                    <a:pt x="1" y="392"/>
                  </a:lnTo>
                  <a:lnTo>
                    <a:pt x="20" y="37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2"/>
            <p:cNvSpPr/>
            <p:nvPr/>
          </p:nvSpPr>
          <p:spPr>
            <a:xfrm>
              <a:off x="2884100" y="2946575"/>
              <a:ext cx="500" cy="8875"/>
            </a:xfrm>
            <a:custGeom>
              <a:avLst/>
              <a:gdLst/>
              <a:ahLst/>
              <a:cxnLst/>
              <a:rect l="l" t="t" r="r" b="b"/>
              <a:pathLst>
                <a:path w="20" h="355" extrusionOk="0">
                  <a:moveTo>
                    <a:pt x="1" y="0"/>
                  </a:moveTo>
                  <a:lnTo>
                    <a:pt x="1" y="354"/>
                  </a:lnTo>
                  <a:lnTo>
                    <a:pt x="19" y="33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2"/>
            <p:cNvSpPr/>
            <p:nvPr/>
          </p:nvSpPr>
          <p:spPr>
            <a:xfrm>
              <a:off x="2884575" y="2947050"/>
              <a:ext cx="475" cy="7925"/>
            </a:xfrm>
            <a:custGeom>
              <a:avLst/>
              <a:gdLst/>
              <a:ahLst/>
              <a:cxnLst/>
              <a:rect l="l" t="t" r="r" b="b"/>
              <a:pathLst>
                <a:path w="19" h="317" extrusionOk="0">
                  <a:moveTo>
                    <a:pt x="0" y="0"/>
                  </a:moveTo>
                  <a:lnTo>
                    <a:pt x="0" y="316"/>
                  </a:lnTo>
                  <a:lnTo>
                    <a:pt x="19" y="27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2"/>
            <p:cNvSpPr/>
            <p:nvPr/>
          </p:nvSpPr>
          <p:spPr>
            <a:xfrm>
              <a:off x="2885025" y="2947500"/>
              <a:ext cx="500" cy="6550"/>
            </a:xfrm>
            <a:custGeom>
              <a:avLst/>
              <a:gdLst/>
              <a:ahLst/>
              <a:cxnLst/>
              <a:rect l="l" t="t" r="r" b="b"/>
              <a:pathLst>
                <a:path w="20" h="262" extrusionOk="0">
                  <a:moveTo>
                    <a:pt x="1" y="1"/>
                  </a:moveTo>
                  <a:lnTo>
                    <a:pt x="1" y="261"/>
                  </a:lnTo>
                  <a:lnTo>
                    <a:pt x="19" y="243"/>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2"/>
            <p:cNvSpPr/>
            <p:nvPr/>
          </p:nvSpPr>
          <p:spPr>
            <a:xfrm>
              <a:off x="2885500" y="2948425"/>
              <a:ext cx="950" cy="5150"/>
            </a:xfrm>
            <a:custGeom>
              <a:avLst/>
              <a:gdLst/>
              <a:ahLst/>
              <a:cxnLst/>
              <a:rect l="l" t="t" r="r" b="b"/>
              <a:pathLst>
                <a:path w="38" h="206" extrusionOk="0">
                  <a:moveTo>
                    <a:pt x="0" y="1"/>
                  </a:moveTo>
                  <a:lnTo>
                    <a:pt x="0" y="206"/>
                  </a:lnTo>
                  <a:lnTo>
                    <a:pt x="38" y="187"/>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2"/>
            <p:cNvSpPr/>
            <p:nvPr/>
          </p:nvSpPr>
          <p:spPr>
            <a:xfrm>
              <a:off x="2886425" y="2948900"/>
              <a:ext cx="500" cy="4225"/>
            </a:xfrm>
            <a:custGeom>
              <a:avLst/>
              <a:gdLst/>
              <a:ahLst/>
              <a:cxnLst/>
              <a:rect l="l" t="t" r="r" b="b"/>
              <a:pathLst>
                <a:path w="20" h="169" extrusionOk="0">
                  <a:moveTo>
                    <a:pt x="1" y="1"/>
                  </a:moveTo>
                  <a:lnTo>
                    <a:pt x="1" y="168"/>
                  </a:lnTo>
                  <a:lnTo>
                    <a:pt x="19" y="14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2"/>
            <p:cNvSpPr/>
            <p:nvPr/>
          </p:nvSpPr>
          <p:spPr>
            <a:xfrm>
              <a:off x="2886900" y="2949375"/>
              <a:ext cx="475" cy="3275"/>
            </a:xfrm>
            <a:custGeom>
              <a:avLst/>
              <a:gdLst/>
              <a:ahLst/>
              <a:cxnLst/>
              <a:rect l="l" t="t" r="r" b="b"/>
              <a:pathLst>
                <a:path w="19" h="131" extrusionOk="0">
                  <a:moveTo>
                    <a:pt x="0" y="0"/>
                  </a:moveTo>
                  <a:lnTo>
                    <a:pt x="0" y="130"/>
                  </a:lnTo>
                  <a:lnTo>
                    <a:pt x="19" y="11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2"/>
            <p:cNvSpPr/>
            <p:nvPr/>
          </p:nvSpPr>
          <p:spPr>
            <a:xfrm>
              <a:off x="2887350" y="2949825"/>
              <a:ext cx="500" cy="2350"/>
            </a:xfrm>
            <a:custGeom>
              <a:avLst/>
              <a:gdLst/>
              <a:ahLst/>
              <a:cxnLst/>
              <a:rect l="l" t="t" r="r" b="b"/>
              <a:pathLst>
                <a:path w="20" h="94" extrusionOk="0">
                  <a:moveTo>
                    <a:pt x="1" y="1"/>
                  </a:moveTo>
                  <a:lnTo>
                    <a:pt x="1" y="94"/>
                  </a:lnTo>
                  <a:lnTo>
                    <a:pt x="19" y="7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2"/>
            <p:cNvSpPr/>
            <p:nvPr/>
          </p:nvSpPr>
          <p:spPr>
            <a:xfrm>
              <a:off x="2887825" y="2950300"/>
              <a:ext cx="500" cy="1425"/>
            </a:xfrm>
            <a:custGeom>
              <a:avLst/>
              <a:gdLst/>
              <a:ahLst/>
              <a:cxnLst/>
              <a:rect l="l" t="t" r="r" b="b"/>
              <a:pathLst>
                <a:path w="20" h="57" extrusionOk="0">
                  <a:moveTo>
                    <a:pt x="0" y="0"/>
                  </a:moveTo>
                  <a:lnTo>
                    <a:pt x="0" y="5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32"/>
          <p:cNvGrpSpPr/>
          <p:nvPr/>
        </p:nvGrpSpPr>
        <p:grpSpPr>
          <a:xfrm>
            <a:off x="-646949" y="-88567"/>
            <a:ext cx="3503397" cy="2608603"/>
            <a:chOff x="-3455674" y="-271717"/>
            <a:chExt cx="3503397" cy="2608603"/>
          </a:xfrm>
        </p:grpSpPr>
        <p:sp>
          <p:nvSpPr>
            <p:cNvPr id="2288" name="Google Shape;2288;p32"/>
            <p:cNvSpPr/>
            <p:nvPr/>
          </p:nvSpPr>
          <p:spPr>
            <a:xfrm>
              <a:off x="-2992764" y="-220643"/>
              <a:ext cx="2500216" cy="2498719"/>
            </a:xfrm>
            <a:custGeom>
              <a:avLst/>
              <a:gdLst/>
              <a:ahLst/>
              <a:cxnLst/>
              <a:rect l="l" t="t" r="r" b="b"/>
              <a:pathLst>
                <a:path w="30057" h="30039" extrusionOk="0">
                  <a:moveTo>
                    <a:pt x="447" y="15020"/>
                  </a:moveTo>
                  <a:lnTo>
                    <a:pt x="15019" y="29611"/>
                  </a:lnTo>
                  <a:lnTo>
                    <a:pt x="29610" y="15020"/>
                  </a:lnTo>
                  <a:lnTo>
                    <a:pt x="15019" y="429"/>
                  </a:lnTo>
                  <a:close/>
                  <a:moveTo>
                    <a:pt x="15019" y="30039"/>
                  </a:moveTo>
                  <a:lnTo>
                    <a:pt x="0" y="15020"/>
                  </a:lnTo>
                  <a:lnTo>
                    <a:pt x="15019" y="1"/>
                  </a:lnTo>
                  <a:lnTo>
                    <a:pt x="30057" y="1502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2"/>
            <p:cNvSpPr/>
            <p:nvPr/>
          </p:nvSpPr>
          <p:spPr>
            <a:xfrm>
              <a:off x="-2919979" y="-220643"/>
              <a:ext cx="2500216" cy="2498719"/>
            </a:xfrm>
            <a:custGeom>
              <a:avLst/>
              <a:gdLst/>
              <a:ahLst/>
              <a:cxnLst/>
              <a:rect l="l" t="t" r="r" b="b"/>
              <a:pathLst>
                <a:path w="30057" h="30039" extrusionOk="0">
                  <a:moveTo>
                    <a:pt x="447" y="15020"/>
                  </a:moveTo>
                  <a:lnTo>
                    <a:pt x="15019" y="29611"/>
                  </a:lnTo>
                  <a:lnTo>
                    <a:pt x="29610" y="15020"/>
                  </a:lnTo>
                  <a:lnTo>
                    <a:pt x="15019" y="429"/>
                  </a:lnTo>
                  <a:close/>
                  <a:moveTo>
                    <a:pt x="15019" y="30039"/>
                  </a:moveTo>
                  <a:lnTo>
                    <a:pt x="0" y="15020"/>
                  </a:lnTo>
                  <a:lnTo>
                    <a:pt x="15019" y="1"/>
                  </a:lnTo>
                  <a:lnTo>
                    <a:pt x="30057" y="1502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2"/>
            <p:cNvSpPr/>
            <p:nvPr/>
          </p:nvSpPr>
          <p:spPr>
            <a:xfrm>
              <a:off x="-2847277" y="-220643"/>
              <a:ext cx="2500300" cy="2498719"/>
            </a:xfrm>
            <a:custGeom>
              <a:avLst/>
              <a:gdLst/>
              <a:ahLst/>
              <a:cxnLst/>
              <a:rect l="l" t="t" r="r" b="b"/>
              <a:pathLst>
                <a:path w="30058" h="30039" extrusionOk="0">
                  <a:moveTo>
                    <a:pt x="447" y="15020"/>
                  </a:moveTo>
                  <a:lnTo>
                    <a:pt x="15020" y="29611"/>
                  </a:lnTo>
                  <a:lnTo>
                    <a:pt x="29611" y="15020"/>
                  </a:lnTo>
                  <a:lnTo>
                    <a:pt x="15020" y="429"/>
                  </a:lnTo>
                  <a:close/>
                  <a:moveTo>
                    <a:pt x="15020" y="30039"/>
                  </a:moveTo>
                  <a:lnTo>
                    <a:pt x="1" y="15020"/>
                  </a:lnTo>
                  <a:lnTo>
                    <a:pt x="15020" y="1"/>
                  </a:lnTo>
                  <a:lnTo>
                    <a:pt x="30057" y="1502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2"/>
            <p:cNvSpPr/>
            <p:nvPr/>
          </p:nvSpPr>
          <p:spPr>
            <a:xfrm>
              <a:off x="-2774493" y="-220643"/>
              <a:ext cx="2500216" cy="2498719"/>
            </a:xfrm>
            <a:custGeom>
              <a:avLst/>
              <a:gdLst/>
              <a:ahLst/>
              <a:cxnLst/>
              <a:rect l="l" t="t" r="r" b="b"/>
              <a:pathLst>
                <a:path w="30057" h="30039" extrusionOk="0">
                  <a:moveTo>
                    <a:pt x="447" y="15020"/>
                  </a:moveTo>
                  <a:lnTo>
                    <a:pt x="15019" y="29611"/>
                  </a:lnTo>
                  <a:lnTo>
                    <a:pt x="29610" y="15020"/>
                  </a:lnTo>
                  <a:lnTo>
                    <a:pt x="15019" y="429"/>
                  </a:lnTo>
                  <a:close/>
                  <a:moveTo>
                    <a:pt x="15019" y="30039"/>
                  </a:moveTo>
                  <a:lnTo>
                    <a:pt x="1" y="15020"/>
                  </a:lnTo>
                  <a:lnTo>
                    <a:pt x="15019" y="1"/>
                  </a:lnTo>
                  <a:lnTo>
                    <a:pt x="30057" y="1502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2"/>
            <p:cNvSpPr/>
            <p:nvPr/>
          </p:nvSpPr>
          <p:spPr>
            <a:xfrm>
              <a:off x="-2560880" y="-271717"/>
              <a:ext cx="2608603" cy="2608603"/>
            </a:xfrm>
            <a:custGeom>
              <a:avLst/>
              <a:gdLst/>
              <a:ahLst/>
              <a:cxnLst/>
              <a:rect l="l" t="t" r="r" b="b"/>
              <a:pathLst>
                <a:path w="31360" h="31360" extrusionOk="0">
                  <a:moveTo>
                    <a:pt x="1769" y="15690"/>
                  </a:moveTo>
                  <a:lnTo>
                    <a:pt x="15690" y="29610"/>
                  </a:lnTo>
                  <a:lnTo>
                    <a:pt x="29611" y="15690"/>
                  </a:lnTo>
                  <a:lnTo>
                    <a:pt x="15690" y="1769"/>
                  </a:lnTo>
                  <a:close/>
                  <a:moveTo>
                    <a:pt x="15690" y="31360"/>
                  </a:moveTo>
                  <a:lnTo>
                    <a:pt x="1" y="15690"/>
                  </a:lnTo>
                  <a:lnTo>
                    <a:pt x="15690" y="1"/>
                  </a:lnTo>
                  <a:lnTo>
                    <a:pt x="31360" y="1569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2"/>
            <p:cNvSpPr/>
            <p:nvPr/>
          </p:nvSpPr>
          <p:spPr>
            <a:xfrm>
              <a:off x="-3437041" y="643208"/>
              <a:ext cx="1202902" cy="1202985"/>
            </a:xfrm>
            <a:custGeom>
              <a:avLst/>
              <a:gdLst/>
              <a:ahLst/>
              <a:cxnLst/>
              <a:rect l="l" t="t" r="r" b="b"/>
              <a:pathLst>
                <a:path w="14461" h="14462" extrusionOk="0">
                  <a:moveTo>
                    <a:pt x="14461" y="7222"/>
                  </a:moveTo>
                  <a:lnTo>
                    <a:pt x="7221" y="14461"/>
                  </a:lnTo>
                  <a:lnTo>
                    <a:pt x="0" y="7222"/>
                  </a:lnTo>
                  <a:lnTo>
                    <a:pt x="7221"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2"/>
            <p:cNvSpPr/>
            <p:nvPr/>
          </p:nvSpPr>
          <p:spPr>
            <a:xfrm>
              <a:off x="-3455674" y="624658"/>
              <a:ext cx="1240168" cy="1240085"/>
            </a:xfrm>
            <a:custGeom>
              <a:avLst/>
              <a:gdLst/>
              <a:ahLst/>
              <a:cxnLst/>
              <a:rect l="l" t="t" r="r" b="b"/>
              <a:pathLst>
                <a:path w="14909" h="14908" extrusionOk="0">
                  <a:moveTo>
                    <a:pt x="429" y="7445"/>
                  </a:moveTo>
                  <a:lnTo>
                    <a:pt x="7445" y="14461"/>
                  </a:lnTo>
                  <a:lnTo>
                    <a:pt x="14461" y="7445"/>
                  </a:lnTo>
                  <a:lnTo>
                    <a:pt x="7445" y="428"/>
                  </a:lnTo>
                  <a:close/>
                  <a:moveTo>
                    <a:pt x="7445" y="14908"/>
                  </a:moveTo>
                  <a:lnTo>
                    <a:pt x="1" y="7445"/>
                  </a:lnTo>
                  <a:lnTo>
                    <a:pt x="7445" y="0"/>
                  </a:lnTo>
                  <a:lnTo>
                    <a:pt x="14908" y="7445"/>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2"/>
            <p:cNvSpPr/>
            <p:nvPr/>
          </p:nvSpPr>
          <p:spPr>
            <a:xfrm>
              <a:off x="-3229667" y="850665"/>
              <a:ext cx="788071" cy="788071"/>
            </a:xfrm>
            <a:custGeom>
              <a:avLst/>
              <a:gdLst/>
              <a:ahLst/>
              <a:cxnLst/>
              <a:rect l="l" t="t" r="r" b="b"/>
              <a:pathLst>
                <a:path w="9474" h="9474" extrusionOk="0">
                  <a:moveTo>
                    <a:pt x="429" y="4728"/>
                  </a:moveTo>
                  <a:lnTo>
                    <a:pt x="4728" y="9027"/>
                  </a:lnTo>
                  <a:lnTo>
                    <a:pt x="9027" y="4728"/>
                  </a:lnTo>
                  <a:lnTo>
                    <a:pt x="4728" y="429"/>
                  </a:lnTo>
                  <a:close/>
                  <a:moveTo>
                    <a:pt x="4728" y="9473"/>
                  </a:moveTo>
                  <a:lnTo>
                    <a:pt x="1" y="4728"/>
                  </a:lnTo>
                  <a:lnTo>
                    <a:pt x="4728" y="1"/>
                  </a:lnTo>
                  <a:lnTo>
                    <a:pt x="9474"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6" name="Google Shape;2296;p3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97"/>
        <p:cNvGrpSpPr/>
        <p:nvPr/>
      </p:nvGrpSpPr>
      <p:grpSpPr>
        <a:xfrm>
          <a:off x="0" y="0"/>
          <a:ext cx="0" cy="0"/>
          <a:chOff x="0" y="0"/>
          <a:chExt cx="0" cy="0"/>
        </a:xfrm>
      </p:grpSpPr>
      <p:sp>
        <p:nvSpPr>
          <p:cNvPr id="2298" name="Google Shape;2298;p3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299" name="Google Shape;2299;p33"/>
          <p:cNvGrpSpPr/>
          <p:nvPr/>
        </p:nvGrpSpPr>
        <p:grpSpPr>
          <a:xfrm>
            <a:off x="-1552190" y="1537709"/>
            <a:ext cx="4779359" cy="3901002"/>
            <a:chOff x="2556818" y="232872"/>
            <a:chExt cx="6486643" cy="5294519"/>
          </a:xfrm>
        </p:grpSpPr>
        <p:sp>
          <p:nvSpPr>
            <p:cNvPr id="2300" name="Google Shape;2300;p33"/>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3"/>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3"/>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3"/>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3"/>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3"/>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3"/>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3"/>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3"/>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3"/>
            <p:cNvSpPr/>
            <p:nvPr/>
          </p:nvSpPr>
          <p:spPr>
            <a:xfrm>
              <a:off x="7067102" y="2437061"/>
              <a:ext cx="5352" cy="13238"/>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3"/>
            <p:cNvSpPr/>
            <p:nvPr/>
          </p:nvSpPr>
          <p:spPr>
            <a:xfrm>
              <a:off x="7072313" y="2434526"/>
              <a:ext cx="2817" cy="18449"/>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3"/>
            <p:cNvSpPr/>
            <p:nvPr/>
          </p:nvSpPr>
          <p:spPr>
            <a:xfrm>
              <a:off x="7074989" y="2431850"/>
              <a:ext cx="2676" cy="23801"/>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3"/>
            <p:cNvSpPr/>
            <p:nvPr/>
          </p:nvSpPr>
          <p:spPr>
            <a:xfrm>
              <a:off x="7077524" y="2429174"/>
              <a:ext cx="2817" cy="29012"/>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3"/>
            <p:cNvSpPr/>
            <p:nvPr/>
          </p:nvSpPr>
          <p:spPr>
            <a:xfrm>
              <a:off x="7080200" y="2423963"/>
              <a:ext cx="2676" cy="36899"/>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3"/>
            <p:cNvSpPr/>
            <p:nvPr/>
          </p:nvSpPr>
          <p:spPr>
            <a:xfrm>
              <a:off x="7082735" y="2421428"/>
              <a:ext cx="2817" cy="44645"/>
            </a:xfrm>
            <a:custGeom>
              <a:avLst/>
              <a:gdLst/>
              <a:ahLst/>
              <a:cxnLst/>
              <a:rect l="l" t="t" r="r" b="b"/>
              <a:pathLst>
                <a:path w="20" h="317" extrusionOk="0">
                  <a:moveTo>
                    <a:pt x="20" y="0"/>
                  </a:moveTo>
                  <a:lnTo>
                    <a:pt x="1" y="19"/>
                  </a:lnTo>
                  <a:lnTo>
                    <a:pt x="1" y="279"/>
                  </a:lnTo>
                  <a:lnTo>
                    <a:pt x="20" y="31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3"/>
            <p:cNvSpPr/>
            <p:nvPr/>
          </p:nvSpPr>
          <p:spPr>
            <a:xfrm>
              <a:off x="7085411" y="2418752"/>
              <a:ext cx="5352" cy="49996"/>
            </a:xfrm>
            <a:custGeom>
              <a:avLst/>
              <a:gdLst/>
              <a:ahLst/>
              <a:cxnLst/>
              <a:rect l="l" t="t" r="r" b="b"/>
              <a:pathLst>
                <a:path w="38" h="355" extrusionOk="0">
                  <a:moveTo>
                    <a:pt x="38" y="0"/>
                  </a:moveTo>
                  <a:lnTo>
                    <a:pt x="1" y="19"/>
                  </a:lnTo>
                  <a:lnTo>
                    <a:pt x="1" y="335"/>
                  </a:lnTo>
                  <a:lnTo>
                    <a:pt x="38" y="35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3"/>
            <p:cNvSpPr/>
            <p:nvPr/>
          </p:nvSpPr>
          <p:spPr>
            <a:xfrm>
              <a:off x="7090622" y="2416076"/>
              <a:ext cx="2817" cy="55207"/>
            </a:xfrm>
            <a:custGeom>
              <a:avLst/>
              <a:gdLst/>
              <a:ahLst/>
              <a:cxnLst/>
              <a:rect l="l" t="t" r="r" b="b"/>
              <a:pathLst>
                <a:path w="20" h="392" extrusionOk="0">
                  <a:moveTo>
                    <a:pt x="19" y="1"/>
                  </a:moveTo>
                  <a:lnTo>
                    <a:pt x="1" y="19"/>
                  </a:lnTo>
                  <a:lnTo>
                    <a:pt x="1" y="373"/>
                  </a:lnTo>
                  <a:lnTo>
                    <a:pt x="19" y="3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3"/>
            <p:cNvSpPr/>
            <p:nvPr/>
          </p:nvSpPr>
          <p:spPr>
            <a:xfrm>
              <a:off x="7093298" y="2413541"/>
              <a:ext cx="2817" cy="60418"/>
            </a:xfrm>
            <a:custGeom>
              <a:avLst/>
              <a:gdLst/>
              <a:ahLst/>
              <a:cxnLst/>
              <a:rect l="l" t="t" r="r" b="b"/>
              <a:pathLst>
                <a:path w="20" h="429" extrusionOk="0">
                  <a:moveTo>
                    <a:pt x="19" y="0"/>
                  </a:moveTo>
                  <a:lnTo>
                    <a:pt x="0" y="19"/>
                  </a:lnTo>
                  <a:lnTo>
                    <a:pt x="0"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3"/>
            <p:cNvSpPr/>
            <p:nvPr/>
          </p:nvSpPr>
          <p:spPr>
            <a:xfrm>
              <a:off x="7095973" y="2410866"/>
              <a:ext cx="2676" cy="65629"/>
            </a:xfrm>
            <a:custGeom>
              <a:avLst/>
              <a:gdLst/>
              <a:ahLst/>
              <a:cxnLst/>
              <a:rect l="l" t="t" r="r" b="b"/>
              <a:pathLst>
                <a:path w="19" h="466" extrusionOk="0">
                  <a:moveTo>
                    <a:pt x="19" y="1"/>
                  </a:moveTo>
                  <a:lnTo>
                    <a:pt x="0" y="19"/>
                  </a:lnTo>
                  <a:lnTo>
                    <a:pt x="0" y="447"/>
                  </a:lnTo>
                  <a:lnTo>
                    <a:pt x="19" y="46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3"/>
            <p:cNvSpPr/>
            <p:nvPr/>
          </p:nvSpPr>
          <p:spPr>
            <a:xfrm>
              <a:off x="7098508" y="2405655"/>
              <a:ext cx="2817" cy="73516"/>
            </a:xfrm>
            <a:custGeom>
              <a:avLst/>
              <a:gdLst/>
              <a:ahLst/>
              <a:cxnLst/>
              <a:rect l="l" t="t" r="r" b="b"/>
              <a:pathLst>
                <a:path w="20" h="522" extrusionOk="0">
                  <a:moveTo>
                    <a:pt x="19" y="0"/>
                  </a:moveTo>
                  <a:lnTo>
                    <a:pt x="1" y="38"/>
                  </a:lnTo>
                  <a:lnTo>
                    <a:pt x="1" y="503"/>
                  </a:lnTo>
                  <a:lnTo>
                    <a:pt x="19" y="5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3"/>
            <p:cNvSpPr/>
            <p:nvPr/>
          </p:nvSpPr>
          <p:spPr>
            <a:xfrm>
              <a:off x="7101184" y="2402979"/>
              <a:ext cx="2676" cy="81403"/>
            </a:xfrm>
            <a:custGeom>
              <a:avLst/>
              <a:gdLst/>
              <a:ahLst/>
              <a:cxnLst/>
              <a:rect l="l" t="t" r="r" b="b"/>
              <a:pathLst>
                <a:path w="19" h="578" extrusionOk="0">
                  <a:moveTo>
                    <a:pt x="19" y="1"/>
                  </a:moveTo>
                  <a:lnTo>
                    <a:pt x="0" y="19"/>
                  </a:lnTo>
                  <a:lnTo>
                    <a:pt x="0" y="541"/>
                  </a:lnTo>
                  <a:lnTo>
                    <a:pt x="19" y="57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3"/>
            <p:cNvSpPr/>
            <p:nvPr/>
          </p:nvSpPr>
          <p:spPr>
            <a:xfrm>
              <a:off x="7103719" y="2400444"/>
              <a:ext cx="5493" cy="86614"/>
            </a:xfrm>
            <a:custGeom>
              <a:avLst/>
              <a:gdLst/>
              <a:ahLst/>
              <a:cxnLst/>
              <a:rect l="l" t="t" r="r" b="b"/>
              <a:pathLst>
                <a:path w="39" h="615" extrusionOk="0">
                  <a:moveTo>
                    <a:pt x="38" y="0"/>
                  </a:moveTo>
                  <a:lnTo>
                    <a:pt x="1" y="19"/>
                  </a:lnTo>
                  <a:lnTo>
                    <a:pt x="1" y="596"/>
                  </a:lnTo>
                  <a:lnTo>
                    <a:pt x="38" y="61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3"/>
            <p:cNvSpPr/>
            <p:nvPr/>
          </p:nvSpPr>
          <p:spPr>
            <a:xfrm>
              <a:off x="2556818" y="3784276"/>
              <a:ext cx="1743115" cy="1743115"/>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 name="Google Shape;2323;p33"/>
          <p:cNvGrpSpPr/>
          <p:nvPr/>
        </p:nvGrpSpPr>
        <p:grpSpPr>
          <a:xfrm>
            <a:off x="-127072" y="4085003"/>
            <a:ext cx="1067211" cy="1065922"/>
            <a:chOff x="2651171" y="2397773"/>
            <a:chExt cx="2099568" cy="2097033"/>
          </a:xfrm>
        </p:grpSpPr>
        <p:sp>
          <p:nvSpPr>
            <p:cNvPr id="2324" name="Google Shape;2324;p33"/>
            <p:cNvSpPr/>
            <p:nvPr/>
          </p:nvSpPr>
          <p:spPr>
            <a:xfrm>
              <a:off x="2682577" y="2429319"/>
              <a:ext cx="2036756" cy="2036615"/>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3"/>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3"/>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7" name="Google Shape;2327;p33"/>
          <p:cNvSpPr/>
          <p:nvPr/>
        </p:nvSpPr>
        <p:spPr>
          <a:xfrm>
            <a:off x="7249668" y="4045148"/>
            <a:ext cx="572715" cy="572715"/>
          </a:xfrm>
          <a:custGeom>
            <a:avLst/>
            <a:gdLst/>
            <a:ahLst/>
            <a:cxnLst/>
            <a:rect l="l" t="t" r="r" b="b"/>
            <a:pathLst>
              <a:path w="12377" h="12377" extrusionOk="0">
                <a:moveTo>
                  <a:pt x="6179" y="0"/>
                </a:moveTo>
                <a:lnTo>
                  <a:pt x="0" y="6197"/>
                </a:lnTo>
                <a:lnTo>
                  <a:pt x="6179" y="12376"/>
                </a:lnTo>
                <a:lnTo>
                  <a:pt x="12376" y="6197"/>
                </a:lnTo>
                <a:lnTo>
                  <a:pt x="617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8" name="Google Shape;2328;p33"/>
          <p:cNvGrpSpPr/>
          <p:nvPr/>
        </p:nvGrpSpPr>
        <p:grpSpPr>
          <a:xfrm>
            <a:off x="7009646" y="2171158"/>
            <a:ext cx="3966057" cy="4359080"/>
            <a:chOff x="5440750" y="1541475"/>
            <a:chExt cx="971525" cy="1067800"/>
          </a:xfrm>
        </p:grpSpPr>
        <p:sp>
          <p:nvSpPr>
            <p:cNvPr id="2329" name="Google Shape;2329;p33"/>
            <p:cNvSpPr/>
            <p:nvPr/>
          </p:nvSpPr>
          <p:spPr>
            <a:xfrm>
              <a:off x="5853925" y="1541475"/>
              <a:ext cx="309425" cy="309425"/>
            </a:xfrm>
            <a:custGeom>
              <a:avLst/>
              <a:gdLst/>
              <a:ahLst/>
              <a:cxnLst/>
              <a:rect l="l" t="t" r="r" b="b"/>
              <a:pathLst>
                <a:path w="12377" h="12377" extrusionOk="0">
                  <a:moveTo>
                    <a:pt x="6179" y="0"/>
                  </a:moveTo>
                  <a:lnTo>
                    <a:pt x="0" y="6197"/>
                  </a:lnTo>
                  <a:lnTo>
                    <a:pt x="6179" y="12376"/>
                  </a:lnTo>
                  <a:lnTo>
                    <a:pt x="12376" y="6197"/>
                  </a:lnTo>
                  <a:lnTo>
                    <a:pt x="617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3"/>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3"/>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3"/>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3"/>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3"/>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3"/>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3"/>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3"/>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3"/>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3"/>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3"/>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3"/>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3">
  <p:cSld name="TITLE_ONLY_5">
    <p:spTree>
      <p:nvGrpSpPr>
        <p:cNvPr id="1" name="Shape 2342"/>
        <p:cNvGrpSpPr/>
        <p:nvPr/>
      </p:nvGrpSpPr>
      <p:grpSpPr>
        <a:xfrm>
          <a:off x="0" y="0"/>
          <a:ext cx="0" cy="0"/>
          <a:chOff x="0" y="0"/>
          <a:chExt cx="0" cy="0"/>
        </a:xfrm>
      </p:grpSpPr>
      <p:grpSp>
        <p:nvGrpSpPr>
          <p:cNvPr id="2343" name="Google Shape;2343;p34"/>
          <p:cNvGrpSpPr/>
          <p:nvPr/>
        </p:nvGrpSpPr>
        <p:grpSpPr>
          <a:xfrm>
            <a:off x="-1211949" y="-644480"/>
            <a:ext cx="2294241" cy="1899611"/>
            <a:chOff x="2210400" y="2558550"/>
            <a:chExt cx="971025" cy="804000"/>
          </a:xfrm>
        </p:grpSpPr>
        <p:sp>
          <p:nvSpPr>
            <p:cNvPr id="2344" name="Google Shape;2344;p34"/>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4"/>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4"/>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4"/>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4"/>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4"/>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4"/>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4"/>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 name="Google Shape;2352;p34"/>
          <p:cNvGrpSpPr/>
          <p:nvPr/>
        </p:nvGrpSpPr>
        <p:grpSpPr>
          <a:xfrm>
            <a:off x="5868426" y="-153461"/>
            <a:ext cx="3931972" cy="3255637"/>
            <a:chOff x="2210400" y="2558550"/>
            <a:chExt cx="971025" cy="804000"/>
          </a:xfrm>
        </p:grpSpPr>
        <p:sp>
          <p:nvSpPr>
            <p:cNvPr id="2353" name="Google Shape;2353;p34"/>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4"/>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4"/>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4"/>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4"/>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4"/>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4"/>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4"/>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 name="Google Shape;2361;p34"/>
          <p:cNvGrpSpPr/>
          <p:nvPr/>
        </p:nvGrpSpPr>
        <p:grpSpPr>
          <a:xfrm>
            <a:off x="-220701" y="1139266"/>
            <a:ext cx="1162531" cy="1161127"/>
            <a:chOff x="7253149" y="3334154"/>
            <a:chExt cx="1162531" cy="1161127"/>
          </a:xfrm>
        </p:grpSpPr>
        <p:sp>
          <p:nvSpPr>
            <p:cNvPr id="2362" name="Google Shape;2362;p34"/>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3" name="Google Shape;2363;p34"/>
            <p:cNvGrpSpPr/>
            <p:nvPr/>
          </p:nvGrpSpPr>
          <p:grpSpPr>
            <a:xfrm>
              <a:off x="7253149" y="3334154"/>
              <a:ext cx="1162531" cy="1161127"/>
              <a:chOff x="2651171" y="2397773"/>
              <a:chExt cx="2099568" cy="2097033"/>
            </a:xfrm>
          </p:grpSpPr>
          <p:sp>
            <p:nvSpPr>
              <p:cNvPr id="2364" name="Google Shape;2364;p34"/>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4"/>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6" name="Google Shape;2366;p34"/>
          <p:cNvGrpSpPr/>
          <p:nvPr/>
        </p:nvGrpSpPr>
        <p:grpSpPr>
          <a:xfrm>
            <a:off x="7981296" y="2895463"/>
            <a:ext cx="1162705" cy="962710"/>
            <a:chOff x="2210400" y="2558550"/>
            <a:chExt cx="971025" cy="804000"/>
          </a:xfrm>
        </p:grpSpPr>
        <p:sp>
          <p:nvSpPr>
            <p:cNvPr id="2367" name="Google Shape;2367;p34"/>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4"/>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4"/>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4"/>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4"/>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4"/>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4"/>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4"/>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5" name="Google Shape;2375;p3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4">
  <p:cSld name="TITLE_ONLY_6">
    <p:spTree>
      <p:nvGrpSpPr>
        <p:cNvPr id="1" name="Shape 2376"/>
        <p:cNvGrpSpPr/>
        <p:nvPr/>
      </p:nvGrpSpPr>
      <p:grpSpPr>
        <a:xfrm>
          <a:off x="0" y="0"/>
          <a:ext cx="0" cy="0"/>
          <a:chOff x="0" y="0"/>
          <a:chExt cx="0" cy="0"/>
        </a:xfrm>
      </p:grpSpPr>
      <p:sp>
        <p:nvSpPr>
          <p:cNvPr id="2377" name="Google Shape;2377;p3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378" name="Google Shape;2378;p35"/>
          <p:cNvGrpSpPr/>
          <p:nvPr/>
        </p:nvGrpSpPr>
        <p:grpSpPr>
          <a:xfrm rot="10800000" flipH="1">
            <a:off x="-1801065" y="629505"/>
            <a:ext cx="4015313" cy="3884503"/>
            <a:chOff x="5440750" y="1669400"/>
            <a:chExt cx="971525" cy="939875"/>
          </a:xfrm>
        </p:grpSpPr>
        <p:sp>
          <p:nvSpPr>
            <p:cNvPr id="2379" name="Google Shape;2379;p35"/>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5"/>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5"/>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5"/>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5"/>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5"/>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5"/>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5"/>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5"/>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5"/>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5"/>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5"/>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5"/>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5"/>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5"/>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5"/>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5"/>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5"/>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5"/>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5"/>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5"/>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5"/>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5"/>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5"/>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5"/>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5"/>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5"/>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5"/>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5"/>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5"/>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5"/>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5"/>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5"/>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5"/>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5"/>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5"/>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5"/>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5"/>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5"/>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5"/>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5"/>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5"/>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5"/>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5"/>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5"/>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5"/>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5"/>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5"/>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5"/>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5"/>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5"/>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5"/>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5"/>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5"/>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5"/>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5"/>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5"/>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5"/>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5"/>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5"/>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5"/>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5"/>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5"/>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5"/>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5"/>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35"/>
          <p:cNvGrpSpPr/>
          <p:nvPr/>
        </p:nvGrpSpPr>
        <p:grpSpPr>
          <a:xfrm>
            <a:off x="8502856" y="115366"/>
            <a:ext cx="849275" cy="848250"/>
            <a:chOff x="2651171" y="2397773"/>
            <a:chExt cx="2099568" cy="2097033"/>
          </a:xfrm>
        </p:grpSpPr>
        <p:sp>
          <p:nvSpPr>
            <p:cNvPr id="2499" name="Google Shape;2499;p35"/>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35"/>
          <p:cNvGrpSpPr/>
          <p:nvPr/>
        </p:nvGrpSpPr>
        <p:grpSpPr>
          <a:xfrm>
            <a:off x="8163956" y="115366"/>
            <a:ext cx="849275" cy="848250"/>
            <a:chOff x="2651171" y="2397773"/>
            <a:chExt cx="2099568" cy="2097033"/>
          </a:xfrm>
        </p:grpSpPr>
        <p:sp>
          <p:nvSpPr>
            <p:cNvPr id="2502" name="Google Shape;2502;p35"/>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5">
  <p:cSld name="TITLE_ONLY_7">
    <p:spTree>
      <p:nvGrpSpPr>
        <p:cNvPr id="1" name="Shape 2504"/>
        <p:cNvGrpSpPr/>
        <p:nvPr/>
      </p:nvGrpSpPr>
      <p:grpSpPr>
        <a:xfrm>
          <a:off x="0" y="0"/>
          <a:ext cx="0" cy="0"/>
          <a:chOff x="0" y="0"/>
          <a:chExt cx="0" cy="0"/>
        </a:xfrm>
      </p:grpSpPr>
      <p:sp>
        <p:nvSpPr>
          <p:cNvPr id="2505" name="Google Shape;2505;p3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506" name="Google Shape;2506;p36"/>
          <p:cNvGrpSpPr/>
          <p:nvPr/>
        </p:nvGrpSpPr>
        <p:grpSpPr>
          <a:xfrm rot="10800000" flipH="1">
            <a:off x="-1755270" y="2631364"/>
            <a:ext cx="3587355" cy="2970298"/>
            <a:chOff x="2210400" y="2558550"/>
            <a:chExt cx="971025" cy="804000"/>
          </a:xfrm>
        </p:grpSpPr>
        <p:grpSp>
          <p:nvGrpSpPr>
            <p:cNvPr id="2507" name="Google Shape;2507;p36"/>
            <p:cNvGrpSpPr/>
            <p:nvPr/>
          </p:nvGrpSpPr>
          <p:grpSpPr>
            <a:xfrm>
              <a:off x="2210400" y="2558550"/>
              <a:ext cx="971025" cy="804000"/>
              <a:chOff x="2210400" y="2558550"/>
              <a:chExt cx="971025" cy="804000"/>
            </a:xfrm>
          </p:grpSpPr>
          <p:sp>
            <p:nvSpPr>
              <p:cNvPr id="2508" name="Google Shape;2508;p36"/>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6"/>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6"/>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6"/>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6"/>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6"/>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6"/>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6"/>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6" name="Google Shape;2516;p36"/>
            <p:cNvSpPr/>
            <p:nvPr/>
          </p:nvSpPr>
          <p:spPr>
            <a:xfrm>
              <a:off x="2937150" y="3007525"/>
              <a:ext cx="150775" cy="151225"/>
            </a:xfrm>
            <a:custGeom>
              <a:avLst/>
              <a:gdLst/>
              <a:ahLst/>
              <a:cxnLst/>
              <a:rect l="l" t="t" r="r" b="b"/>
              <a:pathLst>
                <a:path w="6031" h="6049" extrusionOk="0">
                  <a:moveTo>
                    <a:pt x="3015" y="0"/>
                  </a:moveTo>
                  <a:lnTo>
                    <a:pt x="0" y="3034"/>
                  </a:lnTo>
                  <a:lnTo>
                    <a:pt x="3015" y="6049"/>
                  </a:lnTo>
                  <a:lnTo>
                    <a:pt x="6030" y="3034"/>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6"/>
            <p:cNvSpPr/>
            <p:nvPr/>
          </p:nvSpPr>
          <p:spPr>
            <a:xfrm>
              <a:off x="2931550" y="3002400"/>
              <a:ext cx="161950" cy="161950"/>
            </a:xfrm>
            <a:custGeom>
              <a:avLst/>
              <a:gdLst/>
              <a:ahLst/>
              <a:cxnLst/>
              <a:rect l="l" t="t" r="r" b="b"/>
              <a:pathLst>
                <a:path w="6478" h="6478" extrusionOk="0">
                  <a:moveTo>
                    <a:pt x="447" y="3239"/>
                  </a:moveTo>
                  <a:lnTo>
                    <a:pt x="3239" y="6031"/>
                  </a:lnTo>
                  <a:lnTo>
                    <a:pt x="6031" y="3239"/>
                  </a:lnTo>
                  <a:lnTo>
                    <a:pt x="3239" y="429"/>
                  </a:lnTo>
                  <a:close/>
                  <a:moveTo>
                    <a:pt x="3239" y="6477"/>
                  </a:moveTo>
                  <a:lnTo>
                    <a:pt x="1" y="3239"/>
                  </a:lnTo>
                  <a:lnTo>
                    <a:pt x="3239" y="1"/>
                  </a:lnTo>
                  <a:lnTo>
                    <a:pt x="6477" y="3239"/>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6"/>
            <p:cNvSpPr/>
            <p:nvPr/>
          </p:nvSpPr>
          <p:spPr>
            <a:xfrm>
              <a:off x="2959950" y="3030325"/>
              <a:ext cx="105175" cy="105650"/>
            </a:xfrm>
            <a:custGeom>
              <a:avLst/>
              <a:gdLst/>
              <a:ahLst/>
              <a:cxnLst/>
              <a:rect l="l" t="t" r="r" b="b"/>
              <a:pathLst>
                <a:path w="4207" h="4226" extrusionOk="0">
                  <a:moveTo>
                    <a:pt x="428" y="2122"/>
                  </a:moveTo>
                  <a:lnTo>
                    <a:pt x="2103" y="3778"/>
                  </a:lnTo>
                  <a:lnTo>
                    <a:pt x="3778" y="2122"/>
                  </a:lnTo>
                  <a:lnTo>
                    <a:pt x="2103" y="447"/>
                  </a:lnTo>
                  <a:close/>
                  <a:moveTo>
                    <a:pt x="2103" y="4225"/>
                  </a:moveTo>
                  <a:lnTo>
                    <a:pt x="0" y="2122"/>
                  </a:lnTo>
                  <a:lnTo>
                    <a:pt x="2103" y="0"/>
                  </a:lnTo>
                  <a:lnTo>
                    <a:pt x="4206" y="2122"/>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6"/>
            <p:cNvSpPr/>
            <p:nvPr/>
          </p:nvSpPr>
          <p:spPr>
            <a:xfrm>
              <a:off x="2830125" y="2950300"/>
              <a:ext cx="500" cy="1425"/>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6"/>
            <p:cNvSpPr/>
            <p:nvPr/>
          </p:nvSpPr>
          <p:spPr>
            <a:xfrm>
              <a:off x="2830600" y="2949825"/>
              <a:ext cx="950" cy="2350"/>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6"/>
            <p:cNvSpPr/>
            <p:nvPr/>
          </p:nvSpPr>
          <p:spPr>
            <a:xfrm>
              <a:off x="2831525" y="2949375"/>
              <a:ext cx="500" cy="3275"/>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6"/>
            <p:cNvSpPr/>
            <p:nvPr/>
          </p:nvSpPr>
          <p:spPr>
            <a:xfrm>
              <a:off x="2832000" y="2948900"/>
              <a:ext cx="475" cy="4225"/>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6"/>
            <p:cNvSpPr/>
            <p:nvPr/>
          </p:nvSpPr>
          <p:spPr>
            <a:xfrm>
              <a:off x="2832450" y="2948425"/>
              <a:ext cx="500" cy="5150"/>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6"/>
            <p:cNvSpPr/>
            <p:nvPr/>
          </p:nvSpPr>
          <p:spPr>
            <a:xfrm>
              <a:off x="2832925" y="2947500"/>
              <a:ext cx="475" cy="6550"/>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6"/>
            <p:cNvSpPr/>
            <p:nvPr/>
          </p:nvSpPr>
          <p:spPr>
            <a:xfrm>
              <a:off x="2833375" y="2947050"/>
              <a:ext cx="500" cy="7925"/>
            </a:xfrm>
            <a:custGeom>
              <a:avLst/>
              <a:gdLst/>
              <a:ahLst/>
              <a:cxnLst/>
              <a:rect l="l" t="t" r="r" b="b"/>
              <a:pathLst>
                <a:path w="20" h="317" extrusionOk="0">
                  <a:moveTo>
                    <a:pt x="20" y="0"/>
                  </a:moveTo>
                  <a:lnTo>
                    <a:pt x="1" y="19"/>
                  </a:lnTo>
                  <a:lnTo>
                    <a:pt x="1" y="279"/>
                  </a:lnTo>
                  <a:lnTo>
                    <a:pt x="20" y="31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6"/>
            <p:cNvSpPr/>
            <p:nvPr/>
          </p:nvSpPr>
          <p:spPr>
            <a:xfrm>
              <a:off x="2833850" y="2946575"/>
              <a:ext cx="950" cy="8875"/>
            </a:xfrm>
            <a:custGeom>
              <a:avLst/>
              <a:gdLst/>
              <a:ahLst/>
              <a:cxnLst/>
              <a:rect l="l" t="t" r="r" b="b"/>
              <a:pathLst>
                <a:path w="38" h="355" extrusionOk="0">
                  <a:moveTo>
                    <a:pt x="38" y="0"/>
                  </a:moveTo>
                  <a:lnTo>
                    <a:pt x="1" y="19"/>
                  </a:lnTo>
                  <a:lnTo>
                    <a:pt x="1" y="335"/>
                  </a:lnTo>
                  <a:lnTo>
                    <a:pt x="38" y="35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6"/>
            <p:cNvSpPr/>
            <p:nvPr/>
          </p:nvSpPr>
          <p:spPr>
            <a:xfrm>
              <a:off x="2834775" y="2946100"/>
              <a:ext cx="500" cy="9800"/>
            </a:xfrm>
            <a:custGeom>
              <a:avLst/>
              <a:gdLst/>
              <a:ahLst/>
              <a:cxnLst/>
              <a:rect l="l" t="t" r="r" b="b"/>
              <a:pathLst>
                <a:path w="20" h="392" extrusionOk="0">
                  <a:moveTo>
                    <a:pt x="19" y="1"/>
                  </a:moveTo>
                  <a:lnTo>
                    <a:pt x="1" y="19"/>
                  </a:lnTo>
                  <a:lnTo>
                    <a:pt x="1" y="373"/>
                  </a:lnTo>
                  <a:lnTo>
                    <a:pt x="19" y="3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6"/>
            <p:cNvSpPr/>
            <p:nvPr/>
          </p:nvSpPr>
          <p:spPr>
            <a:xfrm>
              <a:off x="2835250" y="2945650"/>
              <a:ext cx="500" cy="10725"/>
            </a:xfrm>
            <a:custGeom>
              <a:avLst/>
              <a:gdLst/>
              <a:ahLst/>
              <a:cxnLst/>
              <a:rect l="l" t="t" r="r" b="b"/>
              <a:pathLst>
                <a:path w="20" h="429" extrusionOk="0">
                  <a:moveTo>
                    <a:pt x="19" y="0"/>
                  </a:moveTo>
                  <a:lnTo>
                    <a:pt x="0" y="19"/>
                  </a:lnTo>
                  <a:lnTo>
                    <a:pt x="0"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6"/>
            <p:cNvSpPr/>
            <p:nvPr/>
          </p:nvSpPr>
          <p:spPr>
            <a:xfrm>
              <a:off x="2835725" y="2945175"/>
              <a:ext cx="475" cy="11650"/>
            </a:xfrm>
            <a:custGeom>
              <a:avLst/>
              <a:gdLst/>
              <a:ahLst/>
              <a:cxnLst/>
              <a:rect l="l" t="t" r="r" b="b"/>
              <a:pathLst>
                <a:path w="19" h="466" extrusionOk="0">
                  <a:moveTo>
                    <a:pt x="19" y="1"/>
                  </a:moveTo>
                  <a:lnTo>
                    <a:pt x="0" y="19"/>
                  </a:lnTo>
                  <a:lnTo>
                    <a:pt x="0" y="447"/>
                  </a:lnTo>
                  <a:lnTo>
                    <a:pt x="19" y="46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6"/>
            <p:cNvSpPr/>
            <p:nvPr/>
          </p:nvSpPr>
          <p:spPr>
            <a:xfrm>
              <a:off x="2836175" y="2944250"/>
              <a:ext cx="500" cy="13050"/>
            </a:xfrm>
            <a:custGeom>
              <a:avLst/>
              <a:gdLst/>
              <a:ahLst/>
              <a:cxnLst/>
              <a:rect l="l" t="t" r="r" b="b"/>
              <a:pathLst>
                <a:path w="20" h="522" extrusionOk="0">
                  <a:moveTo>
                    <a:pt x="19" y="0"/>
                  </a:moveTo>
                  <a:lnTo>
                    <a:pt x="1" y="38"/>
                  </a:lnTo>
                  <a:lnTo>
                    <a:pt x="1" y="503"/>
                  </a:lnTo>
                  <a:lnTo>
                    <a:pt x="19" y="5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6"/>
            <p:cNvSpPr/>
            <p:nvPr/>
          </p:nvSpPr>
          <p:spPr>
            <a:xfrm>
              <a:off x="2836650" y="2943775"/>
              <a:ext cx="475" cy="14450"/>
            </a:xfrm>
            <a:custGeom>
              <a:avLst/>
              <a:gdLst/>
              <a:ahLst/>
              <a:cxnLst/>
              <a:rect l="l" t="t" r="r" b="b"/>
              <a:pathLst>
                <a:path w="19" h="578" extrusionOk="0">
                  <a:moveTo>
                    <a:pt x="19" y="1"/>
                  </a:moveTo>
                  <a:lnTo>
                    <a:pt x="0" y="19"/>
                  </a:lnTo>
                  <a:lnTo>
                    <a:pt x="0" y="541"/>
                  </a:lnTo>
                  <a:lnTo>
                    <a:pt x="19" y="57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6"/>
            <p:cNvSpPr/>
            <p:nvPr/>
          </p:nvSpPr>
          <p:spPr>
            <a:xfrm>
              <a:off x="2837100" y="2943325"/>
              <a:ext cx="975" cy="15375"/>
            </a:xfrm>
            <a:custGeom>
              <a:avLst/>
              <a:gdLst/>
              <a:ahLst/>
              <a:cxnLst/>
              <a:rect l="l" t="t" r="r" b="b"/>
              <a:pathLst>
                <a:path w="39" h="615" extrusionOk="0">
                  <a:moveTo>
                    <a:pt x="38" y="0"/>
                  </a:moveTo>
                  <a:lnTo>
                    <a:pt x="1" y="19"/>
                  </a:lnTo>
                  <a:lnTo>
                    <a:pt x="1" y="596"/>
                  </a:lnTo>
                  <a:lnTo>
                    <a:pt x="38" y="61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6"/>
            <p:cNvSpPr/>
            <p:nvPr/>
          </p:nvSpPr>
          <p:spPr>
            <a:xfrm>
              <a:off x="2838050" y="2942850"/>
              <a:ext cx="475" cy="16300"/>
            </a:xfrm>
            <a:custGeom>
              <a:avLst/>
              <a:gdLst/>
              <a:ahLst/>
              <a:cxnLst/>
              <a:rect l="l" t="t" r="r" b="b"/>
              <a:pathLst>
                <a:path w="19" h="652" extrusionOk="0">
                  <a:moveTo>
                    <a:pt x="19" y="1"/>
                  </a:moveTo>
                  <a:lnTo>
                    <a:pt x="0" y="19"/>
                  </a:lnTo>
                  <a:lnTo>
                    <a:pt x="0" y="633"/>
                  </a:lnTo>
                  <a:lnTo>
                    <a:pt x="19" y="65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6"/>
            <p:cNvSpPr/>
            <p:nvPr/>
          </p:nvSpPr>
          <p:spPr>
            <a:xfrm>
              <a:off x="2838500" y="2942375"/>
              <a:ext cx="500" cy="17250"/>
            </a:xfrm>
            <a:custGeom>
              <a:avLst/>
              <a:gdLst/>
              <a:ahLst/>
              <a:cxnLst/>
              <a:rect l="l" t="t" r="r" b="b"/>
              <a:pathLst>
                <a:path w="20" h="690" extrusionOk="0">
                  <a:moveTo>
                    <a:pt x="19" y="1"/>
                  </a:moveTo>
                  <a:lnTo>
                    <a:pt x="1" y="20"/>
                  </a:lnTo>
                  <a:lnTo>
                    <a:pt x="1" y="671"/>
                  </a:lnTo>
                  <a:lnTo>
                    <a:pt x="19" y="69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6"/>
            <p:cNvSpPr/>
            <p:nvPr/>
          </p:nvSpPr>
          <p:spPr>
            <a:xfrm>
              <a:off x="2838975" y="2941925"/>
              <a:ext cx="475" cy="18175"/>
            </a:xfrm>
            <a:custGeom>
              <a:avLst/>
              <a:gdLst/>
              <a:ahLst/>
              <a:cxnLst/>
              <a:rect l="l" t="t" r="r" b="b"/>
              <a:pathLst>
                <a:path w="19" h="727" extrusionOk="0">
                  <a:moveTo>
                    <a:pt x="19" y="0"/>
                  </a:moveTo>
                  <a:lnTo>
                    <a:pt x="0" y="19"/>
                  </a:lnTo>
                  <a:lnTo>
                    <a:pt x="0" y="708"/>
                  </a:lnTo>
                  <a:lnTo>
                    <a:pt x="19" y="72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6"/>
            <p:cNvSpPr/>
            <p:nvPr/>
          </p:nvSpPr>
          <p:spPr>
            <a:xfrm>
              <a:off x="2839425" y="2941000"/>
              <a:ext cx="500" cy="19550"/>
            </a:xfrm>
            <a:custGeom>
              <a:avLst/>
              <a:gdLst/>
              <a:ahLst/>
              <a:cxnLst/>
              <a:rect l="l" t="t" r="r" b="b"/>
              <a:pathLst>
                <a:path w="20" h="782" extrusionOk="0">
                  <a:moveTo>
                    <a:pt x="20" y="0"/>
                  </a:moveTo>
                  <a:lnTo>
                    <a:pt x="1" y="37"/>
                  </a:lnTo>
                  <a:lnTo>
                    <a:pt x="1" y="763"/>
                  </a:lnTo>
                  <a:lnTo>
                    <a:pt x="20" y="782"/>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6"/>
            <p:cNvSpPr/>
            <p:nvPr/>
          </p:nvSpPr>
          <p:spPr>
            <a:xfrm>
              <a:off x="2839900" y="2940525"/>
              <a:ext cx="500" cy="20950"/>
            </a:xfrm>
            <a:custGeom>
              <a:avLst/>
              <a:gdLst/>
              <a:ahLst/>
              <a:cxnLst/>
              <a:rect l="l" t="t" r="r" b="b"/>
              <a:pathLst>
                <a:path w="20" h="838" extrusionOk="0">
                  <a:moveTo>
                    <a:pt x="19" y="1"/>
                  </a:moveTo>
                  <a:lnTo>
                    <a:pt x="1" y="19"/>
                  </a:lnTo>
                  <a:lnTo>
                    <a:pt x="1" y="801"/>
                  </a:lnTo>
                  <a:lnTo>
                    <a:pt x="19" y="83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6"/>
            <p:cNvSpPr/>
            <p:nvPr/>
          </p:nvSpPr>
          <p:spPr>
            <a:xfrm>
              <a:off x="2840375" y="2940050"/>
              <a:ext cx="950" cy="21900"/>
            </a:xfrm>
            <a:custGeom>
              <a:avLst/>
              <a:gdLst/>
              <a:ahLst/>
              <a:cxnLst/>
              <a:rect l="l" t="t" r="r" b="b"/>
              <a:pathLst>
                <a:path w="38" h="876" extrusionOk="0">
                  <a:moveTo>
                    <a:pt x="37" y="1"/>
                  </a:moveTo>
                  <a:lnTo>
                    <a:pt x="0" y="20"/>
                  </a:lnTo>
                  <a:lnTo>
                    <a:pt x="0" y="857"/>
                  </a:lnTo>
                  <a:lnTo>
                    <a:pt x="37" y="876"/>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6"/>
            <p:cNvSpPr/>
            <p:nvPr/>
          </p:nvSpPr>
          <p:spPr>
            <a:xfrm>
              <a:off x="2841300" y="2939600"/>
              <a:ext cx="475" cy="22825"/>
            </a:xfrm>
            <a:custGeom>
              <a:avLst/>
              <a:gdLst/>
              <a:ahLst/>
              <a:cxnLst/>
              <a:rect l="l" t="t" r="r" b="b"/>
              <a:pathLst>
                <a:path w="19" h="913" extrusionOk="0">
                  <a:moveTo>
                    <a:pt x="19" y="0"/>
                  </a:moveTo>
                  <a:lnTo>
                    <a:pt x="0" y="19"/>
                  </a:lnTo>
                  <a:lnTo>
                    <a:pt x="0" y="894"/>
                  </a:lnTo>
                  <a:lnTo>
                    <a:pt x="19" y="91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6"/>
            <p:cNvSpPr/>
            <p:nvPr/>
          </p:nvSpPr>
          <p:spPr>
            <a:xfrm>
              <a:off x="2841750" y="2939125"/>
              <a:ext cx="500" cy="23750"/>
            </a:xfrm>
            <a:custGeom>
              <a:avLst/>
              <a:gdLst/>
              <a:ahLst/>
              <a:cxnLst/>
              <a:rect l="l" t="t" r="r" b="b"/>
              <a:pathLst>
                <a:path w="20" h="950" extrusionOk="0">
                  <a:moveTo>
                    <a:pt x="20" y="1"/>
                  </a:moveTo>
                  <a:lnTo>
                    <a:pt x="1" y="19"/>
                  </a:lnTo>
                  <a:lnTo>
                    <a:pt x="1" y="931"/>
                  </a:lnTo>
                  <a:lnTo>
                    <a:pt x="20" y="95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6"/>
            <p:cNvSpPr/>
            <p:nvPr/>
          </p:nvSpPr>
          <p:spPr>
            <a:xfrm>
              <a:off x="2842225" y="2938675"/>
              <a:ext cx="500" cy="24675"/>
            </a:xfrm>
            <a:custGeom>
              <a:avLst/>
              <a:gdLst/>
              <a:ahLst/>
              <a:cxnLst/>
              <a:rect l="l" t="t" r="r" b="b"/>
              <a:pathLst>
                <a:path w="20" h="987" extrusionOk="0">
                  <a:moveTo>
                    <a:pt x="19" y="0"/>
                  </a:moveTo>
                  <a:lnTo>
                    <a:pt x="1" y="19"/>
                  </a:lnTo>
                  <a:lnTo>
                    <a:pt x="1" y="968"/>
                  </a:lnTo>
                  <a:lnTo>
                    <a:pt x="19" y="98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6"/>
            <p:cNvSpPr/>
            <p:nvPr/>
          </p:nvSpPr>
          <p:spPr>
            <a:xfrm>
              <a:off x="2842700" y="2937725"/>
              <a:ext cx="475" cy="26100"/>
            </a:xfrm>
            <a:custGeom>
              <a:avLst/>
              <a:gdLst/>
              <a:ahLst/>
              <a:cxnLst/>
              <a:rect l="l" t="t" r="r" b="b"/>
              <a:pathLst>
                <a:path w="19" h="1044" extrusionOk="0">
                  <a:moveTo>
                    <a:pt x="19" y="1"/>
                  </a:moveTo>
                  <a:lnTo>
                    <a:pt x="0" y="38"/>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6"/>
            <p:cNvSpPr/>
            <p:nvPr/>
          </p:nvSpPr>
          <p:spPr>
            <a:xfrm>
              <a:off x="2843150" y="2937275"/>
              <a:ext cx="500" cy="27475"/>
            </a:xfrm>
            <a:custGeom>
              <a:avLst/>
              <a:gdLst/>
              <a:ahLst/>
              <a:cxnLst/>
              <a:rect l="l" t="t" r="r" b="b"/>
              <a:pathLst>
                <a:path w="20" h="1099" extrusionOk="0">
                  <a:moveTo>
                    <a:pt x="19" y="0"/>
                  </a:moveTo>
                  <a:lnTo>
                    <a:pt x="1" y="19"/>
                  </a:lnTo>
                  <a:lnTo>
                    <a:pt x="1" y="1061"/>
                  </a:lnTo>
                  <a:lnTo>
                    <a:pt x="19" y="109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6"/>
            <p:cNvSpPr/>
            <p:nvPr/>
          </p:nvSpPr>
          <p:spPr>
            <a:xfrm>
              <a:off x="2843625" y="2936800"/>
              <a:ext cx="950" cy="28400"/>
            </a:xfrm>
            <a:custGeom>
              <a:avLst/>
              <a:gdLst/>
              <a:ahLst/>
              <a:cxnLst/>
              <a:rect l="l" t="t" r="r" b="b"/>
              <a:pathLst>
                <a:path w="38" h="1136" extrusionOk="0">
                  <a:moveTo>
                    <a:pt x="38" y="1"/>
                  </a:moveTo>
                  <a:lnTo>
                    <a:pt x="0" y="19"/>
                  </a:lnTo>
                  <a:lnTo>
                    <a:pt x="0" y="1117"/>
                  </a:lnTo>
                  <a:lnTo>
                    <a:pt x="38" y="1136"/>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6"/>
            <p:cNvSpPr/>
            <p:nvPr/>
          </p:nvSpPr>
          <p:spPr>
            <a:xfrm>
              <a:off x="2844550" y="2936350"/>
              <a:ext cx="500" cy="29325"/>
            </a:xfrm>
            <a:custGeom>
              <a:avLst/>
              <a:gdLst/>
              <a:ahLst/>
              <a:cxnLst/>
              <a:rect l="l" t="t" r="r" b="b"/>
              <a:pathLst>
                <a:path w="20" h="1173" extrusionOk="0">
                  <a:moveTo>
                    <a:pt x="19" y="0"/>
                  </a:moveTo>
                  <a:lnTo>
                    <a:pt x="1" y="19"/>
                  </a:lnTo>
                  <a:lnTo>
                    <a:pt x="1" y="1154"/>
                  </a:lnTo>
                  <a:lnTo>
                    <a:pt x="19" y="117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6"/>
            <p:cNvSpPr/>
            <p:nvPr/>
          </p:nvSpPr>
          <p:spPr>
            <a:xfrm>
              <a:off x="2845025" y="2935875"/>
              <a:ext cx="475" cy="30275"/>
            </a:xfrm>
            <a:custGeom>
              <a:avLst/>
              <a:gdLst/>
              <a:ahLst/>
              <a:cxnLst/>
              <a:rect l="l" t="t" r="r" b="b"/>
              <a:pathLst>
                <a:path w="19" h="1211" extrusionOk="0">
                  <a:moveTo>
                    <a:pt x="19" y="0"/>
                  </a:moveTo>
                  <a:lnTo>
                    <a:pt x="0" y="19"/>
                  </a:lnTo>
                  <a:lnTo>
                    <a:pt x="0" y="1192"/>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6"/>
            <p:cNvSpPr/>
            <p:nvPr/>
          </p:nvSpPr>
          <p:spPr>
            <a:xfrm>
              <a:off x="2845475" y="2935400"/>
              <a:ext cx="500" cy="31200"/>
            </a:xfrm>
            <a:custGeom>
              <a:avLst/>
              <a:gdLst/>
              <a:ahLst/>
              <a:cxnLst/>
              <a:rect l="l" t="t" r="r" b="b"/>
              <a:pathLst>
                <a:path w="20" h="1248" extrusionOk="0">
                  <a:moveTo>
                    <a:pt x="19" y="1"/>
                  </a:moveTo>
                  <a:lnTo>
                    <a:pt x="1" y="19"/>
                  </a:lnTo>
                  <a:lnTo>
                    <a:pt x="1" y="1229"/>
                  </a:lnTo>
                  <a:lnTo>
                    <a:pt x="19" y="124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6"/>
            <p:cNvSpPr/>
            <p:nvPr/>
          </p:nvSpPr>
          <p:spPr>
            <a:xfrm>
              <a:off x="2845950" y="2934475"/>
              <a:ext cx="500" cy="32600"/>
            </a:xfrm>
            <a:custGeom>
              <a:avLst/>
              <a:gdLst/>
              <a:ahLst/>
              <a:cxnLst/>
              <a:rect l="l" t="t" r="r" b="b"/>
              <a:pathLst>
                <a:path w="20" h="1304" extrusionOk="0">
                  <a:moveTo>
                    <a:pt x="19" y="1"/>
                  </a:moveTo>
                  <a:lnTo>
                    <a:pt x="0" y="38"/>
                  </a:lnTo>
                  <a:lnTo>
                    <a:pt x="0" y="1285"/>
                  </a:lnTo>
                  <a:lnTo>
                    <a:pt x="19" y="130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6"/>
            <p:cNvSpPr/>
            <p:nvPr/>
          </p:nvSpPr>
          <p:spPr>
            <a:xfrm>
              <a:off x="2846425" y="2934000"/>
              <a:ext cx="475" cy="34000"/>
            </a:xfrm>
            <a:custGeom>
              <a:avLst/>
              <a:gdLst/>
              <a:ahLst/>
              <a:cxnLst/>
              <a:rect l="l" t="t" r="r" b="b"/>
              <a:pathLst>
                <a:path w="19" h="1360" extrusionOk="0">
                  <a:moveTo>
                    <a:pt x="19" y="1"/>
                  </a:moveTo>
                  <a:lnTo>
                    <a:pt x="0" y="20"/>
                  </a:lnTo>
                  <a:lnTo>
                    <a:pt x="0" y="1322"/>
                  </a:lnTo>
                  <a:lnTo>
                    <a:pt x="19" y="136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6"/>
            <p:cNvSpPr/>
            <p:nvPr/>
          </p:nvSpPr>
          <p:spPr>
            <a:xfrm>
              <a:off x="2846875" y="2933550"/>
              <a:ext cx="950" cy="34925"/>
            </a:xfrm>
            <a:custGeom>
              <a:avLst/>
              <a:gdLst/>
              <a:ahLst/>
              <a:cxnLst/>
              <a:rect l="l" t="t" r="r" b="b"/>
              <a:pathLst>
                <a:path w="38" h="1397" extrusionOk="0">
                  <a:moveTo>
                    <a:pt x="38" y="0"/>
                  </a:moveTo>
                  <a:lnTo>
                    <a:pt x="1" y="19"/>
                  </a:lnTo>
                  <a:lnTo>
                    <a:pt x="1" y="1378"/>
                  </a:lnTo>
                  <a:lnTo>
                    <a:pt x="38" y="139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6"/>
            <p:cNvSpPr/>
            <p:nvPr/>
          </p:nvSpPr>
          <p:spPr>
            <a:xfrm>
              <a:off x="2847800" y="2933075"/>
              <a:ext cx="500" cy="35850"/>
            </a:xfrm>
            <a:custGeom>
              <a:avLst/>
              <a:gdLst/>
              <a:ahLst/>
              <a:cxnLst/>
              <a:rect l="l" t="t" r="r" b="b"/>
              <a:pathLst>
                <a:path w="20" h="1434" extrusionOk="0">
                  <a:moveTo>
                    <a:pt x="20" y="1"/>
                  </a:moveTo>
                  <a:lnTo>
                    <a:pt x="1" y="19"/>
                  </a:lnTo>
                  <a:lnTo>
                    <a:pt x="1" y="1415"/>
                  </a:lnTo>
                  <a:lnTo>
                    <a:pt x="20" y="1434"/>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6"/>
            <p:cNvSpPr/>
            <p:nvPr/>
          </p:nvSpPr>
          <p:spPr>
            <a:xfrm>
              <a:off x="2848275" y="2932625"/>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6"/>
            <p:cNvSpPr/>
            <p:nvPr/>
          </p:nvSpPr>
          <p:spPr>
            <a:xfrm>
              <a:off x="2848750" y="2932150"/>
              <a:ext cx="475" cy="37700"/>
            </a:xfrm>
            <a:custGeom>
              <a:avLst/>
              <a:gdLst/>
              <a:ahLst/>
              <a:cxnLst/>
              <a:rect l="l" t="t" r="r" b="b"/>
              <a:pathLst>
                <a:path w="19" h="1508" extrusionOk="0">
                  <a:moveTo>
                    <a:pt x="19" y="1"/>
                  </a:moveTo>
                  <a:lnTo>
                    <a:pt x="0" y="19"/>
                  </a:lnTo>
                  <a:lnTo>
                    <a:pt x="0" y="1489"/>
                  </a:lnTo>
                  <a:lnTo>
                    <a:pt x="19" y="150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6"/>
            <p:cNvSpPr/>
            <p:nvPr/>
          </p:nvSpPr>
          <p:spPr>
            <a:xfrm>
              <a:off x="2849200" y="2931225"/>
              <a:ext cx="500" cy="39100"/>
            </a:xfrm>
            <a:custGeom>
              <a:avLst/>
              <a:gdLst/>
              <a:ahLst/>
              <a:cxnLst/>
              <a:rect l="l" t="t" r="r" b="b"/>
              <a:pathLst>
                <a:path w="20" h="1564" extrusionOk="0">
                  <a:moveTo>
                    <a:pt x="19" y="0"/>
                  </a:moveTo>
                  <a:lnTo>
                    <a:pt x="1" y="38"/>
                  </a:lnTo>
                  <a:lnTo>
                    <a:pt x="1" y="1545"/>
                  </a:lnTo>
                  <a:lnTo>
                    <a:pt x="19" y="156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6"/>
            <p:cNvSpPr/>
            <p:nvPr/>
          </p:nvSpPr>
          <p:spPr>
            <a:xfrm>
              <a:off x="2849675" y="2930750"/>
              <a:ext cx="475" cy="40500"/>
            </a:xfrm>
            <a:custGeom>
              <a:avLst/>
              <a:gdLst/>
              <a:ahLst/>
              <a:cxnLst/>
              <a:rect l="l" t="t" r="r" b="b"/>
              <a:pathLst>
                <a:path w="19" h="1620" extrusionOk="0">
                  <a:moveTo>
                    <a:pt x="19" y="1"/>
                  </a:moveTo>
                  <a:lnTo>
                    <a:pt x="0" y="19"/>
                  </a:lnTo>
                  <a:lnTo>
                    <a:pt x="0" y="1583"/>
                  </a:lnTo>
                  <a:lnTo>
                    <a:pt x="19" y="162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6"/>
            <p:cNvSpPr/>
            <p:nvPr/>
          </p:nvSpPr>
          <p:spPr>
            <a:xfrm>
              <a:off x="2850125" y="2930300"/>
              <a:ext cx="975" cy="41425"/>
            </a:xfrm>
            <a:custGeom>
              <a:avLst/>
              <a:gdLst/>
              <a:ahLst/>
              <a:cxnLst/>
              <a:rect l="l" t="t" r="r" b="b"/>
              <a:pathLst>
                <a:path w="39" h="1657" extrusionOk="0">
                  <a:moveTo>
                    <a:pt x="38" y="0"/>
                  </a:moveTo>
                  <a:lnTo>
                    <a:pt x="1" y="19"/>
                  </a:lnTo>
                  <a:lnTo>
                    <a:pt x="1" y="1638"/>
                  </a:lnTo>
                  <a:lnTo>
                    <a:pt x="38" y="165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6"/>
            <p:cNvSpPr/>
            <p:nvPr/>
          </p:nvSpPr>
          <p:spPr>
            <a:xfrm>
              <a:off x="2851075" y="2929825"/>
              <a:ext cx="475" cy="42375"/>
            </a:xfrm>
            <a:custGeom>
              <a:avLst/>
              <a:gdLst/>
              <a:ahLst/>
              <a:cxnLst/>
              <a:rect l="l" t="t" r="r" b="b"/>
              <a:pathLst>
                <a:path w="19" h="1695" extrusionOk="0">
                  <a:moveTo>
                    <a:pt x="19" y="0"/>
                  </a:moveTo>
                  <a:lnTo>
                    <a:pt x="0" y="19"/>
                  </a:lnTo>
                  <a:lnTo>
                    <a:pt x="0" y="1675"/>
                  </a:lnTo>
                  <a:lnTo>
                    <a:pt x="19" y="169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6"/>
            <p:cNvSpPr/>
            <p:nvPr/>
          </p:nvSpPr>
          <p:spPr>
            <a:xfrm>
              <a:off x="2851525" y="2929350"/>
              <a:ext cx="500" cy="43300"/>
            </a:xfrm>
            <a:custGeom>
              <a:avLst/>
              <a:gdLst/>
              <a:ahLst/>
              <a:cxnLst/>
              <a:rect l="l" t="t" r="r" b="b"/>
              <a:pathLst>
                <a:path w="20" h="1732" extrusionOk="0">
                  <a:moveTo>
                    <a:pt x="19" y="1"/>
                  </a:moveTo>
                  <a:lnTo>
                    <a:pt x="1" y="19"/>
                  </a:lnTo>
                  <a:lnTo>
                    <a:pt x="1"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6"/>
            <p:cNvSpPr/>
            <p:nvPr/>
          </p:nvSpPr>
          <p:spPr>
            <a:xfrm>
              <a:off x="2852000" y="2928900"/>
              <a:ext cx="475" cy="44225"/>
            </a:xfrm>
            <a:custGeom>
              <a:avLst/>
              <a:gdLst/>
              <a:ahLst/>
              <a:cxnLst/>
              <a:rect l="l" t="t" r="r" b="b"/>
              <a:pathLst>
                <a:path w="19" h="1769" extrusionOk="0">
                  <a:moveTo>
                    <a:pt x="19" y="0"/>
                  </a:moveTo>
                  <a:lnTo>
                    <a:pt x="0" y="19"/>
                  </a:lnTo>
                  <a:lnTo>
                    <a:pt x="0" y="1750"/>
                  </a:lnTo>
                  <a:lnTo>
                    <a:pt x="19" y="17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6"/>
            <p:cNvSpPr/>
            <p:nvPr/>
          </p:nvSpPr>
          <p:spPr>
            <a:xfrm>
              <a:off x="2852475" y="2927975"/>
              <a:ext cx="475" cy="45600"/>
            </a:xfrm>
            <a:custGeom>
              <a:avLst/>
              <a:gdLst/>
              <a:ahLst/>
              <a:cxnLst/>
              <a:rect l="l" t="t" r="r" b="b"/>
              <a:pathLst>
                <a:path w="19" h="1824" extrusionOk="0">
                  <a:moveTo>
                    <a:pt x="19" y="0"/>
                  </a:moveTo>
                  <a:lnTo>
                    <a:pt x="0" y="37"/>
                  </a:lnTo>
                  <a:lnTo>
                    <a:pt x="0" y="1805"/>
                  </a:lnTo>
                  <a:lnTo>
                    <a:pt x="19" y="182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a:off x="2852925" y="2927500"/>
              <a:ext cx="500" cy="47025"/>
            </a:xfrm>
            <a:custGeom>
              <a:avLst/>
              <a:gdLst/>
              <a:ahLst/>
              <a:cxnLst/>
              <a:rect l="l" t="t" r="r" b="b"/>
              <a:pathLst>
                <a:path w="20" h="1881" extrusionOk="0">
                  <a:moveTo>
                    <a:pt x="19" y="0"/>
                  </a:moveTo>
                  <a:lnTo>
                    <a:pt x="1" y="19"/>
                  </a:lnTo>
                  <a:lnTo>
                    <a:pt x="1" y="1843"/>
                  </a:lnTo>
                  <a:lnTo>
                    <a:pt x="19" y="18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a:off x="2853400" y="2927025"/>
              <a:ext cx="950" cy="47950"/>
            </a:xfrm>
            <a:custGeom>
              <a:avLst/>
              <a:gdLst/>
              <a:ahLst/>
              <a:cxnLst/>
              <a:rect l="l" t="t" r="r" b="b"/>
              <a:pathLst>
                <a:path w="38" h="1918" extrusionOk="0">
                  <a:moveTo>
                    <a:pt x="37" y="1"/>
                  </a:moveTo>
                  <a:lnTo>
                    <a:pt x="0" y="19"/>
                  </a:lnTo>
                  <a:lnTo>
                    <a:pt x="0" y="1899"/>
                  </a:lnTo>
                  <a:lnTo>
                    <a:pt x="37" y="1918"/>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6"/>
            <p:cNvSpPr/>
            <p:nvPr/>
          </p:nvSpPr>
          <p:spPr>
            <a:xfrm>
              <a:off x="2854325" y="2926575"/>
              <a:ext cx="500" cy="48875"/>
            </a:xfrm>
            <a:custGeom>
              <a:avLst/>
              <a:gdLst/>
              <a:ahLst/>
              <a:cxnLst/>
              <a:rect l="l" t="t" r="r" b="b"/>
              <a:pathLst>
                <a:path w="20" h="1955" extrusionOk="0">
                  <a:moveTo>
                    <a:pt x="19" y="0"/>
                  </a:moveTo>
                  <a:lnTo>
                    <a:pt x="0" y="19"/>
                  </a:lnTo>
                  <a:lnTo>
                    <a:pt x="0" y="1936"/>
                  </a:lnTo>
                  <a:lnTo>
                    <a:pt x="19" y="19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6"/>
            <p:cNvSpPr/>
            <p:nvPr/>
          </p:nvSpPr>
          <p:spPr>
            <a:xfrm>
              <a:off x="2854800" y="2926100"/>
              <a:ext cx="475" cy="49800"/>
            </a:xfrm>
            <a:custGeom>
              <a:avLst/>
              <a:gdLst/>
              <a:ahLst/>
              <a:cxnLst/>
              <a:rect l="l" t="t" r="r" b="b"/>
              <a:pathLst>
                <a:path w="19" h="1992" extrusionOk="0">
                  <a:moveTo>
                    <a:pt x="19" y="1"/>
                  </a:moveTo>
                  <a:lnTo>
                    <a:pt x="0" y="19"/>
                  </a:lnTo>
                  <a:lnTo>
                    <a:pt x="0" y="1973"/>
                  </a:lnTo>
                  <a:lnTo>
                    <a:pt x="19" y="19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a:off x="2855250" y="2925625"/>
              <a:ext cx="500" cy="50750"/>
            </a:xfrm>
            <a:custGeom>
              <a:avLst/>
              <a:gdLst/>
              <a:ahLst/>
              <a:cxnLst/>
              <a:rect l="l" t="t" r="r" b="b"/>
              <a:pathLst>
                <a:path w="20" h="2030" extrusionOk="0">
                  <a:moveTo>
                    <a:pt x="19" y="1"/>
                  </a:moveTo>
                  <a:lnTo>
                    <a:pt x="1" y="20"/>
                  </a:lnTo>
                  <a:lnTo>
                    <a:pt x="1" y="2011"/>
                  </a:lnTo>
                  <a:lnTo>
                    <a:pt x="19" y="203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a:off x="2855725" y="2924700"/>
              <a:ext cx="475" cy="52150"/>
            </a:xfrm>
            <a:custGeom>
              <a:avLst/>
              <a:gdLst/>
              <a:ahLst/>
              <a:cxnLst/>
              <a:rect l="l" t="t" r="r" b="b"/>
              <a:pathLst>
                <a:path w="19" h="2086" extrusionOk="0">
                  <a:moveTo>
                    <a:pt x="19" y="1"/>
                  </a:moveTo>
                  <a:lnTo>
                    <a:pt x="0" y="38"/>
                  </a:lnTo>
                  <a:lnTo>
                    <a:pt x="0" y="2067"/>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a:off x="2856175" y="2924250"/>
              <a:ext cx="500" cy="53525"/>
            </a:xfrm>
            <a:custGeom>
              <a:avLst/>
              <a:gdLst/>
              <a:ahLst/>
              <a:cxnLst/>
              <a:rect l="l" t="t" r="r" b="b"/>
              <a:pathLst>
                <a:path w="20" h="2141" extrusionOk="0">
                  <a:moveTo>
                    <a:pt x="20" y="0"/>
                  </a:moveTo>
                  <a:lnTo>
                    <a:pt x="1" y="19"/>
                  </a:lnTo>
                  <a:lnTo>
                    <a:pt x="1" y="2103"/>
                  </a:lnTo>
                  <a:lnTo>
                    <a:pt x="20" y="2140"/>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a:off x="2856650" y="2923775"/>
              <a:ext cx="950" cy="54450"/>
            </a:xfrm>
            <a:custGeom>
              <a:avLst/>
              <a:gdLst/>
              <a:ahLst/>
              <a:cxnLst/>
              <a:rect l="l" t="t" r="r" b="b"/>
              <a:pathLst>
                <a:path w="38" h="2178" extrusionOk="0">
                  <a:moveTo>
                    <a:pt x="38" y="1"/>
                  </a:moveTo>
                  <a:lnTo>
                    <a:pt x="1" y="19"/>
                  </a:lnTo>
                  <a:lnTo>
                    <a:pt x="1" y="2159"/>
                  </a:lnTo>
                  <a:lnTo>
                    <a:pt x="38" y="2178"/>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a:off x="2857575" y="2923300"/>
              <a:ext cx="500" cy="55400"/>
            </a:xfrm>
            <a:custGeom>
              <a:avLst/>
              <a:gdLst/>
              <a:ahLst/>
              <a:cxnLst/>
              <a:rect l="l" t="t" r="r" b="b"/>
              <a:pathLst>
                <a:path w="20" h="2216" extrusionOk="0">
                  <a:moveTo>
                    <a:pt x="19" y="1"/>
                  </a:moveTo>
                  <a:lnTo>
                    <a:pt x="1" y="20"/>
                  </a:lnTo>
                  <a:lnTo>
                    <a:pt x="1" y="2197"/>
                  </a:lnTo>
                  <a:lnTo>
                    <a:pt x="19" y="221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6"/>
            <p:cNvSpPr/>
            <p:nvPr/>
          </p:nvSpPr>
          <p:spPr>
            <a:xfrm>
              <a:off x="2858050" y="2922850"/>
              <a:ext cx="475" cy="56325"/>
            </a:xfrm>
            <a:custGeom>
              <a:avLst/>
              <a:gdLst/>
              <a:ahLst/>
              <a:cxnLst/>
              <a:rect l="l" t="t" r="r" b="b"/>
              <a:pathLst>
                <a:path w="19" h="2253" extrusionOk="0">
                  <a:moveTo>
                    <a:pt x="19" y="0"/>
                  </a:moveTo>
                  <a:lnTo>
                    <a:pt x="0" y="19"/>
                  </a:lnTo>
                  <a:lnTo>
                    <a:pt x="0" y="2234"/>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6"/>
            <p:cNvSpPr/>
            <p:nvPr/>
          </p:nvSpPr>
          <p:spPr>
            <a:xfrm>
              <a:off x="2858500" y="2922375"/>
              <a:ext cx="500" cy="57250"/>
            </a:xfrm>
            <a:custGeom>
              <a:avLst/>
              <a:gdLst/>
              <a:ahLst/>
              <a:cxnLst/>
              <a:rect l="l" t="t" r="r" b="b"/>
              <a:pathLst>
                <a:path w="20" h="2290" extrusionOk="0">
                  <a:moveTo>
                    <a:pt x="20" y="1"/>
                  </a:moveTo>
                  <a:lnTo>
                    <a:pt x="1" y="19"/>
                  </a:lnTo>
                  <a:lnTo>
                    <a:pt x="1" y="2271"/>
                  </a:lnTo>
                  <a:lnTo>
                    <a:pt x="20" y="229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6"/>
            <p:cNvSpPr/>
            <p:nvPr/>
          </p:nvSpPr>
          <p:spPr>
            <a:xfrm>
              <a:off x="2858975" y="2921925"/>
              <a:ext cx="500" cy="58175"/>
            </a:xfrm>
            <a:custGeom>
              <a:avLst/>
              <a:gdLst/>
              <a:ahLst/>
              <a:cxnLst/>
              <a:rect l="l" t="t" r="r" b="b"/>
              <a:pathLst>
                <a:path w="20" h="2327" extrusionOk="0">
                  <a:moveTo>
                    <a:pt x="19" y="0"/>
                  </a:moveTo>
                  <a:lnTo>
                    <a:pt x="1" y="19"/>
                  </a:lnTo>
                  <a:lnTo>
                    <a:pt x="1" y="2308"/>
                  </a:lnTo>
                  <a:lnTo>
                    <a:pt x="19" y="2326"/>
                  </a:lnTo>
                  <a:lnTo>
                    <a:pt x="19" y="2308"/>
                  </a:lnTo>
                  <a:lnTo>
                    <a:pt x="19" y="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a:off x="2859450" y="2922375"/>
              <a:ext cx="475" cy="57250"/>
            </a:xfrm>
            <a:custGeom>
              <a:avLst/>
              <a:gdLst/>
              <a:ahLst/>
              <a:cxnLst/>
              <a:rect l="l" t="t" r="r" b="b"/>
              <a:pathLst>
                <a:path w="19" h="2290" extrusionOk="0">
                  <a:moveTo>
                    <a:pt x="0" y="1"/>
                  </a:moveTo>
                  <a:lnTo>
                    <a:pt x="0" y="2290"/>
                  </a:lnTo>
                  <a:lnTo>
                    <a:pt x="19" y="227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a:off x="2859900" y="2922850"/>
              <a:ext cx="950" cy="56325"/>
            </a:xfrm>
            <a:custGeom>
              <a:avLst/>
              <a:gdLst/>
              <a:ahLst/>
              <a:cxnLst/>
              <a:rect l="l" t="t" r="r" b="b"/>
              <a:pathLst>
                <a:path w="38" h="2253" extrusionOk="0">
                  <a:moveTo>
                    <a:pt x="1" y="0"/>
                  </a:moveTo>
                  <a:lnTo>
                    <a:pt x="1" y="2252"/>
                  </a:lnTo>
                  <a:lnTo>
                    <a:pt x="38" y="2234"/>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a:off x="2860850" y="2923300"/>
              <a:ext cx="475" cy="55400"/>
            </a:xfrm>
            <a:custGeom>
              <a:avLst/>
              <a:gdLst/>
              <a:ahLst/>
              <a:cxnLst/>
              <a:rect l="l" t="t" r="r" b="b"/>
              <a:pathLst>
                <a:path w="19" h="2216" extrusionOk="0">
                  <a:moveTo>
                    <a:pt x="0" y="1"/>
                  </a:moveTo>
                  <a:lnTo>
                    <a:pt x="0" y="2216"/>
                  </a:lnTo>
                  <a:lnTo>
                    <a:pt x="19" y="2197"/>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a:off x="2861300" y="2923775"/>
              <a:ext cx="500" cy="54450"/>
            </a:xfrm>
            <a:custGeom>
              <a:avLst/>
              <a:gdLst/>
              <a:ahLst/>
              <a:cxnLst/>
              <a:rect l="l" t="t" r="r" b="b"/>
              <a:pathLst>
                <a:path w="20" h="2178" extrusionOk="0">
                  <a:moveTo>
                    <a:pt x="1" y="1"/>
                  </a:moveTo>
                  <a:lnTo>
                    <a:pt x="1" y="2178"/>
                  </a:lnTo>
                  <a:lnTo>
                    <a:pt x="19" y="215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a:off x="2861775" y="2924250"/>
              <a:ext cx="475" cy="53525"/>
            </a:xfrm>
            <a:custGeom>
              <a:avLst/>
              <a:gdLst/>
              <a:ahLst/>
              <a:cxnLst/>
              <a:rect l="l" t="t" r="r" b="b"/>
              <a:pathLst>
                <a:path w="19" h="2141" extrusionOk="0">
                  <a:moveTo>
                    <a:pt x="0" y="0"/>
                  </a:moveTo>
                  <a:lnTo>
                    <a:pt x="0" y="2140"/>
                  </a:lnTo>
                  <a:lnTo>
                    <a:pt x="19" y="210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a:off x="2862225" y="2924700"/>
              <a:ext cx="500" cy="52150"/>
            </a:xfrm>
            <a:custGeom>
              <a:avLst/>
              <a:gdLst/>
              <a:ahLst/>
              <a:cxnLst/>
              <a:rect l="l" t="t" r="r" b="b"/>
              <a:pathLst>
                <a:path w="20" h="2086" extrusionOk="0">
                  <a:moveTo>
                    <a:pt x="1" y="1"/>
                  </a:moveTo>
                  <a:lnTo>
                    <a:pt x="1" y="2085"/>
                  </a:lnTo>
                  <a:lnTo>
                    <a:pt x="19" y="2067"/>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a:off x="2862700" y="2925625"/>
              <a:ext cx="950" cy="50750"/>
            </a:xfrm>
            <a:custGeom>
              <a:avLst/>
              <a:gdLst/>
              <a:ahLst/>
              <a:cxnLst/>
              <a:rect l="l" t="t" r="r" b="b"/>
              <a:pathLst>
                <a:path w="38" h="2030" extrusionOk="0">
                  <a:moveTo>
                    <a:pt x="0" y="1"/>
                  </a:moveTo>
                  <a:lnTo>
                    <a:pt x="0" y="2030"/>
                  </a:lnTo>
                  <a:lnTo>
                    <a:pt x="38" y="2011"/>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a:off x="2863625" y="2926100"/>
              <a:ext cx="500" cy="49800"/>
            </a:xfrm>
            <a:custGeom>
              <a:avLst/>
              <a:gdLst/>
              <a:ahLst/>
              <a:cxnLst/>
              <a:rect l="l" t="t" r="r" b="b"/>
              <a:pathLst>
                <a:path w="20" h="1992" extrusionOk="0">
                  <a:moveTo>
                    <a:pt x="1" y="1"/>
                  </a:moveTo>
                  <a:lnTo>
                    <a:pt x="1" y="1992"/>
                  </a:lnTo>
                  <a:lnTo>
                    <a:pt x="19" y="197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a:off x="2864100" y="2926575"/>
              <a:ext cx="475" cy="48875"/>
            </a:xfrm>
            <a:custGeom>
              <a:avLst/>
              <a:gdLst/>
              <a:ahLst/>
              <a:cxnLst/>
              <a:rect l="l" t="t" r="r" b="b"/>
              <a:pathLst>
                <a:path w="19" h="1955" extrusionOk="0">
                  <a:moveTo>
                    <a:pt x="0" y="0"/>
                  </a:moveTo>
                  <a:lnTo>
                    <a:pt x="0" y="1954"/>
                  </a:lnTo>
                  <a:lnTo>
                    <a:pt x="19" y="193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a:off x="2864550" y="2927025"/>
              <a:ext cx="500" cy="47950"/>
            </a:xfrm>
            <a:custGeom>
              <a:avLst/>
              <a:gdLst/>
              <a:ahLst/>
              <a:cxnLst/>
              <a:rect l="l" t="t" r="r" b="b"/>
              <a:pathLst>
                <a:path w="20" h="1918" extrusionOk="0">
                  <a:moveTo>
                    <a:pt x="1" y="1"/>
                  </a:moveTo>
                  <a:lnTo>
                    <a:pt x="1" y="1918"/>
                  </a:lnTo>
                  <a:lnTo>
                    <a:pt x="19" y="189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a:off x="2865025" y="2927500"/>
              <a:ext cx="500" cy="47025"/>
            </a:xfrm>
            <a:custGeom>
              <a:avLst/>
              <a:gdLst/>
              <a:ahLst/>
              <a:cxnLst/>
              <a:rect l="l" t="t" r="r" b="b"/>
              <a:pathLst>
                <a:path w="20" h="1881" extrusionOk="0">
                  <a:moveTo>
                    <a:pt x="0" y="0"/>
                  </a:moveTo>
                  <a:lnTo>
                    <a:pt x="0" y="1880"/>
                  </a:lnTo>
                  <a:lnTo>
                    <a:pt x="19" y="184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a:off x="2865500" y="2927975"/>
              <a:ext cx="475" cy="45600"/>
            </a:xfrm>
            <a:custGeom>
              <a:avLst/>
              <a:gdLst/>
              <a:ahLst/>
              <a:cxnLst/>
              <a:rect l="l" t="t" r="r" b="b"/>
              <a:pathLst>
                <a:path w="19" h="1824" extrusionOk="0">
                  <a:moveTo>
                    <a:pt x="0" y="0"/>
                  </a:moveTo>
                  <a:lnTo>
                    <a:pt x="0" y="1824"/>
                  </a:lnTo>
                  <a:lnTo>
                    <a:pt x="19" y="1805"/>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a:off x="2865950" y="2928900"/>
              <a:ext cx="950" cy="44225"/>
            </a:xfrm>
            <a:custGeom>
              <a:avLst/>
              <a:gdLst/>
              <a:ahLst/>
              <a:cxnLst/>
              <a:rect l="l" t="t" r="r" b="b"/>
              <a:pathLst>
                <a:path w="38" h="1769" extrusionOk="0">
                  <a:moveTo>
                    <a:pt x="1" y="0"/>
                  </a:moveTo>
                  <a:lnTo>
                    <a:pt x="1" y="1768"/>
                  </a:lnTo>
                  <a:lnTo>
                    <a:pt x="38" y="1750"/>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a:off x="2866875" y="2929350"/>
              <a:ext cx="500" cy="43300"/>
            </a:xfrm>
            <a:custGeom>
              <a:avLst/>
              <a:gdLst/>
              <a:ahLst/>
              <a:cxnLst/>
              <a:rect l="l" t="t" r="r" b="b"/>
              <a:pathLst>
                <a:path w="20" h="1732" extrusionOk="0">
                  <a:moveTo>
                    <a:pt x="1" y="1"/>
                  </a:moveTo>
                  <a:lnTo>
                    <a:pt x="1" y="1732"/>
                  </a:lnTo>
                  <a:lnTo>
                    <a:pt x="20" y="171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a:off x="2867350" y="2929825"/>
              <a:ext cx="500" cy="42375"/>
            </a:xfrm>
            <a:custGeom>
              <a:avLst/>
              <a:gdLst/>
              <a:ahLst/>
              <a:cxnLst/>
              <a:rect l="l" t="t" r="r" b="b"/>
              <a:pathLst>
                <a:path w="20" h="1695" extrusionOk="0">
                  <a:moveTo>
                    <a:pt x="1" y="0"/>
                  </a:moveTo>
                  <a:lnTo>
                    <a:pt x="1" y="1694"/>
                  </a:lnTo>
                  <a:lnTo>
                    <a:pt x="19" y="167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a:off x="2867825" y="2930300"/>
              <a:ext cx="475" cy="41425"/>
            </a:xfrm>
            <a:custGeom>
              <a:avLst/>
              <a:gdLst/>
              <a:ahLst/>
              <a:cxnLst/>
              <a:rect l="l" t="t" r="r" b="b"/>
              <a:pathLst>
                <a:path w="19" h="1657" extrusionOk="0">
                  <a:moveTo>
                    <a:pt x="0" y="0"/>
                  </a:moveTo>
                  <a:lnTo>
                    <a:pt x="0" y="1656"/>
                  </a:lnTo>
                  <a:lnTo>
                    <a:pt x="19" y="163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a:off x="2868275" y="2930750"/>
              <a:ext cx="500" cy="40500"/>
            </a:xfrm>
            <a:custGeom>
              <a:avLst/>
              <a:gdLst/>
              <a:ahLst/>
              <a:cxnLst/>
              <a:rect l="l" t="t" r="r" b="b"/>
              <a:pathLst>
                <a:path w="20" h="1620" extrusionOk="0">
                  <a:moveTo>
                    <a:pt x="1" y="1"/>
                  </a:moveTo>
                  <a:lnTo>
                    <a:pt x="1" y="1620"/>
                  </a:lnTo>
                  <a:lnTo>
                    <a:pt x="19" y="158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a:off x="2868750" y="2931225"/>
              <a:ext cx="475" cy="39100"/>
            </a:xfrm>
            <a:custGeom>
              <a:avLst/>
              <a:gdLst/>
              <a:ahLst/>
              <a:cxnLst/>
              <a:rect l="l" t="t" r="r" b="b"/>
              <a:pathLst>
                <a:path w="19" h="1564" extrusionOk="0">
                  <a:moveTo>
                    <a:pt x="0" y="0"/>
                  </a:moveTo>
                  <a:lnTo>
                    <a:pt x="0" y="1564"/>
                  </a:lnTo>
                  <a:lnTo>
                    <a:pt x="19" y="1545"/>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a:off x="2869200" y="2932150"/>
              <a:ext cx="975" cy="37700"/>
            </a:xfrm>
            <a:custGeom>
              <a:avLst/>
              <a:gdLst/>
              <a:ahLst/>
              <a:cxnLst/>
              <a:rect l="l" t="t" r="r" b="b"/>
              <a:pathLst>
                <a:path w="39" h="1508" extrusionOk="0">
                  <a:moveTo>
                    <a:pt x="1" y="1"/>
                  </a:moveTo>
                  <a:lnTo>
                    <a:pt x="1" y="1508"/>
                  </a:lnTo>
                  <a:lnTo>
                    <a:pt x="38" y="1489"/>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2870150" y="2932625"/>
              <a:ext cx="475" cy="36775"/>
            </a:xfrm>
            <a:custGeom>
              <a:avLst/>
              <a:gdLst/>
              <a:ahLst/>
              <a:cxnLst/>
              <a:rect l="l" t="t" r="r" b="b"/>
              <a:pathLst>
                <a:path w="19" h="1471" extrusionOk="0">
                  <a:moveTo>
                    <a:pt x="0" y="0"/>
                  </a:moveTo>
                  <a:lnTo>
                    <a:pt x="0" y="1470"/>
                  </a:lnTo>
                  <a:lnTo>
                    <a:pt x="19" y="145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2870600" y="2933075"/>
              <a:ext cx="500" cy="35850"/>
            </a:xfrm>
            <a:custGeom>
              <a:avLst/>
              <a:gdLst/>
              <a:ahLst/>
              <a:cxnLst/>
              <a:rect l="l" t="t" r="r" b="b"/>
              <a:pathLst>
                <a:path w="20" h="1434" extrusionOk="0">
                  <a:moveTo>
                    <a:pt x="1" y="1"/>
                  </a:moveTo>
                  <a:lnTo>
                    <a:pt x="1" y="1434"/>
                  </a:lnTo>
                  <a:lnTo>
                    <a:pt x="19" y="141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2871075" y="2933550"/>
              <a:ext cx="500" cy="34925"/>
            </a:xfrm>
            <a:custGeom>
              <a:avLst/>
              <a:gdLst/>
              <a:ahLst/>
              <a:cxnLst/>
              <a:rect l="l" t="t" r="r" b="b"/>
              <a:pathLst>
                <a:path w="20" h="1397" extrusionOk="0">
                  <a:moveTo>
                    <a:pt x="0" y="0"/>
                  </a:moveTo>
                  <a:lnTo>
                    <a:pt x="0" y="1396"/>
                  </a:lnTo>
                  <a:lnTo>
                    <a:pt x="19" y="137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2871550" y="2934000"/>
              <a:ext cx="475" cy="34000"/>
            </a:xfrm>
            <a:custGeom>
              <a:avLst/>
              <a:gdLst/>
              <a:ahLst/>
              <a:cxnLst/>
              <a:rect l="l" t="t" r="r" b="b"/>
              <a:pathLst>
                <a:path w="19" h="1360" extrusionOk="0">
                  <a:moveTo>
                    <a:pt x="0" y="1"/>
                  </a:moveTo>
                  <a:lnTo>
                    <a:pt x="0" y="1360"/>
                  </a:lnTo>
                  <a:lnTo>
                    <a:pt x="19" y="1322"/>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2872000" y="2934475"/>
              <a:ext cx="500" cy="32600"/>
            </a:xfrm>
            <a:custGeom>
              <a:avLst/>
              <a:gdLst/>
              <a:ahLst/>
              <a:cxnLst/>
              <a:rect l="l" t="t" r="r" b="b"/>
              <a:pathLst>
                <a:path w="20" h="1304" extrusionOk="0">
                  <a:moveTo>
                    <a:pt x="1" y="1"/>
                  </a:moveTo>
                  <a:lnTo>
                    <a:pt x="1" y="1303"/>
                  </a:lnTo>
                  <a:lnTo>
                    <a:pt x="19" y="1285"/>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a:off x="2872475" y="2935400"/>
              <a:ext cx="950" cy="31200"/>
            </a:xfrm>
            <a:custGeom>
              <a:avLst/>
              <a:gdLst/>
              <a:ahLst/>
              <a:cxnLst/>
              <a:rect l="l" t="t" r="r" b="b"/>
              <a:pathLst>
                <a:path w="38" h="1248" extrusionOk="0">
                  <a:moveTo>
                    <a:pt x="0" y="1"/>
                  </a:moveTo>
                  <a:lnTo>
                    <a:pt x="0" y="1248"/>
                  </a:lnTo>
                  <a:lnTo>
                    <a:pt x="37" y="1229"/>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a:off x="2873400" y="2935875"/>
              <a:ext cx="500" cy="30275"/>
            </a:xfrm>
            <a:custGeom>
              <a:avLst/>
              <a:gdLst/>
              <a:ahLst/>
              <a:cxnLst/>
              <a:rect l="l" t="t" r="r" b="b"/>
              <a:pathLst>
                <a:path w="20" h="1211" extrusionOk="0">
                  <a:moveTo>
                    <a:pt x="0" y="0"/>
                  </a:moveTo>
                  <a:lnTo>
                    <a:pt x="0" y="1210"/>
                  </a:lnTo>
                  <a:lnTo>
                    <a:pt x="19" y="119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a:off x="2873875" y="2936350"/>
              <a:ext cx="475" cy="29325"/>
            </a:xfrm>
            <a:custGeom>
              <a:avLst/>
              <a:gdLst/>
              <a:ahLst/>
              <a:cxnLst/>
              <a:rect l="l" t="t" r="r" b="b"/>
              <a:pathLst>
                <a:path w="19" h="1173" extrusionOk="0">
                  <a:moveTo>
                    <a:pt x="0" y="0"/>
                  </a:moveTo>
                  <a:lnTo>
                    <a:pt x="0" y="1173"/>
                  </a:lnTo>
                  <a:lnTo>
                    <a:pt x="19" y="115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a:off x="2874325" y="2936800"/>
              <a:ext cx="500" cy="28400"/>
            </a:xfrm>
            <a:custGeom>
              <a:avLst/>
              <a:gdLst/>
              <a:ahLst/>
              <a:cxnLst/>
              <a:rect l="l" t="t" r="r" b="b"/>
              <a:pathLst>
                <a:path w="20" h="1136" extrusionOk="0">
                  <a:moveTo>
                    <a:pt x="1" y="1"/>
                  </a:moveTo>
                  <a:lnTo>
                    <a:pt x="1" y="1136"/>
                  </a:lnTo>
                  <a:lnTo>
                    <a:pt x="19" y="1117"/>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a:off x="2874800" y="2937275"/>
              <a:ext cx="475" cy="27475"/>
            </a:xfrm>
            <a:custGeom>
              <a:avLst/>
              <a:gdLst/>
              <a:ahLst/>
              <a:cxnLst/>
              <a:rect l="l" t="t" r="r" b="b"/>
              <a:pathLst>
                <a:path w="19" h="1099" extrusionOk="0">
                  <a:moveTo>
                    <a:pt x="0" y="0"/>
                  </a:moveTo>
                  <a:lnTo>
                    <a:pt x="0" y="1098"/>
                  </a:lnTo>
                  <a:lnTo>
                    <a:pt x="19" y="106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a:off x="2875250" y="2937725"/>
              <a:ext cx="500" cy="26100"/>
            </a:xfrm>
            <a:custGeom>
              <a:avLst/>
              <a:gdLst/>
              <a:ahLst/>
              <a:cxnLst/>
              <a:rect l="l" t="t" r="r" b="b"/>
              <a:pathLst>
                <a:path w="20" h="1044" extrusionOk="0">
                  <a:moveTo>
                    <a:pt x="1" y="1"/>
                  </a:moveTo>
                  <a:lnTo>
                    <a:pt x="1" y="1043"/>
                  </a:lnTo>
                  <a:lnTo>
                    <a:pt x="20" y="1024"/>
                  </a:lnTo>
                  <a:lnTo>
                    <a:pt x="20"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a:off x="2875725" y="2938675"/>
              <a:ext cx="950" cy="24675"/>
            </a:xfrm>
            <a:custGeom>
              <a:avLst/>
              <a:gdLst/>
              <a:ahLst/>
              <a:cxnLst/>
              <a:rect l="l" t="t" r="r" b="b"/>
              <a:pathLst>
                <a:path w="38" h="987" extrusionOk="0">
                  <a:moveTo>
                    <a:pt x="1" y="0"/>
                  </a:moveTo>
                  <a:lnTo>
                    <a:pt x="1" y="986"/>
                  </a:lnTo>
                  <a:lnTo>
                    <a:pt x="38" y="96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a:off x="2876650" y="2939125"/>
              <a:ext cx="500" cy="23750"/>
            </a:xfrm>
            <a:custGeom>
              <a:avLst/>
              <a:gdLst/>
              <a:ahLst/>
              <a:cxnLst/>
              <a:rect l="l" t="t" r="r" b="b"/>
              <a:pathLst>
                <a:path w="20" h="950" extrusionOk="0">
                  <a:moveTo>
                    <a:pt x="1" y="1"/>
                  </a:moveTo>
                  <a:lnTo>
                    <a:pt x="1" y="950"/>
                  </a:lnTo>
                  <a:lnTo>
                    <a:pt x="19" y="93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a:off x="2877125" y="2939600"/>
              <a:ext cx="475" cy="22825"/>
            </a:xfrm>
            <a:custGeom>
              <a:avLst/>
              <a:gdLst/>
              <a:ahLst/>
              <a:cxnLst/>
              <a:rect l="l" t="t" r="r" b="b"/>
              <a:pathLst>
                <a:path w="19" h="913" extrusionOk="0">
                  <a:moveTo>
                    <a:pt x="0" y="0"/>
                  </a:moveTo>
                  <a:lnTo>
                    <a:pt x="0" y="912"/>
                  </a:lnTo>
                  <a:lnTo>
                    <a:pt x="19" y="89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2877575" y="2940050"/>
              <a:ext cx="500" cy="21900"/>
            </a:xfrm>
            <a:custGeom>
              <a:avLst/>
              <a:gdLst/>
              <a:ahLst/>
              <a:cxnLst/>
              <a:rect l="l" t="t" r="r" b="b"/>
              <a:pathLst>
                <a:path w="20" h="876" extrusionOk="0">
                  <a:moveTo>
                    <a:pt x="1" y="1"/>
                  </a:moveTo>
                  <a:lnTo>
                    <a:pt x="1" y="876"/>
                  </a:lnTo>
                  <a:lnTo>
                    <a:pt x="20" y="857"/>
                  </a:lnTo>
                  <a:lnTo>
                    <a:pt x="20"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a:off x="2878050" y="2940525"/>
              <a:ext cx="500" cy="20950"/>
            </a:xfrm>
            <a:custGeom>
              <a:avLst/>
              <a:gdLst/>
              <a:ahLst/>
              <a:cxnLst/>
              <a:rect l="l" t="t" r="r" b="b"/>
              <a:pathLst>
                <a:path w="20" h="838" extrusionOk="0">
                  <a:moveTo>
                    <a:pt x="1" y="1"/>
                  </a:moveTo>
                  <a:lnTo>
                    <a:pt x="1" y="838"/>
                  </a:lnTo>
                  <a:lnTo>
                    <a:pt x="19" y="80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a:off x="2878525" y="2941000"/>
              <a:ext cx="475" cy="19550"/>
            </a:xfrm>
            <a:custGeom>
              <a:avLst/>
              <a:gdLst/>
              <a:ahLst/>
              <a:cxnLst/>
              <a:rect l="l" t="t" r="r" b="b"/>
              <a:pathLst>
                <a:path w="19" h="782" extrusionOk="0">
                  <a:moveTo>
                    <a:pt x="0" y="0"/>
                  </a:moveTo>
                  <a:lnTo>
                    <a:pt x="0" y="782"/>
                  </a:lnTo>
                  <a:lnTo>
                    <a:pt x="19" y="763"/>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a:off x="2878975" y="2941925"/>
              <a:ext cx="975" cy="18175"/>
            </a:xfrm>
            <a:custGeom>
              <a:avLst/>
              <a:gdLst/>
              <a:ahLst/>
              <a:cxnLst/>
              <a:rect l="l" t="t" r="r" b="b"/>
              <a:pathLst>
                <a:path w="39" h="727" extrusionOk="0">
                  <a:moveTo>
                    <a:pt x="1" y="0"/>
                  </a:moveTo>
                  <a:lnTo>
                    <a:pt x="1" y="726"/>
                  </a:lnTo>
                  <a:lnTo>
                    <a:pt x="38" y="70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a:off x="2879925" y="2942375"/>
              <a:ext cx="475" cy="17250"/>
            </a:xfrm>
            <a:custGeom>
              <a:avLst/>
              <a:gdLst/>
              <a:ahLst/>
              <a:cxnLst/>
              <a:rect l="l" t="t" r="r" b="b"/>
              <a:pathLst>
                <a:path w="19" h="690" extrusionOk="0">
                  <a:moveTo>
                    <a:pt x="0" y="1"/>
                  </a:moveTo>
                  <a:lnTo>
                    <a:pt x="0" y="690"/>
                  </a:lnTo>
                  <a:lnTo>
                    <a:pt x="19" y="671"/>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a:off x="2880375" y="2942850"/>
              <a:ext cx="500" cy="16300"/>
            </a:xfrm>
            <a:custGeom>
              <a:avLst/>
              <a:gdLst/>
              <a:ahLst/>
              <a:cxnLst/>
              <a:rect l="l" t="t" r="r" b="b"/>
              <a:pathLst>
                <a:path w="20" h="652" extrusionOk="0">
                  <a:moveTo>
                    <a:pt x="1" y="1"/>
                  </a:moveTo>
                  <a:lnTo>
                    <a:pt x="1" y="652"/>
                  </a:lnTo>
                  <a:lnTo>
                    <a:pt x="19" y="63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a:off x="2880850" y="2943325"/>
              <a:ext cx="475" cy="15375"/>
            </a:xfrm>
            <a:custGeom>
              <a:avLst/>
              <a:gdLst/>
              <a:ahLst/>
              <a:cxnLst/>
              <a:rect l="l" t="t" r="r" b="b"/>
              <a:pathLst>
                <a:path w="19" h="615" extrusionOk="0">
                  <a:moveTo>
                    <a:pt x="0" y="0"/>
                  </a:moveTo>
                  <a:lnTo>
                    <a:pt x="0" y="614"/>
                  </a:lnTo>
                  <a:lnTo>
                    <a:pt x="19" y="59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a:off x="2881300" y="2943775"/>
              <a:ext cx="500" cy="14450"/>
            </a:xfrm>
            <a:custGeom>
              <a:avLst/>
              <a:gdLst/>
              <a:ahLst/>
              <a:cxnLst/>
              <a:rect l="l" t="t" r="r" b="b"/>
              <a:pathLst>
                <a:path w="20" h="578" extrusionOk="0">
                  <a:moveTo>
                    <a:pt x="1" y="1"/>
                  </a:moveTo>
                  <a:lnTo>
                    <a:pt x="1" y="578"/>
                  </a:lnTo>
                  <a:lnTo>
                    <a:pt x="19" y="54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6"/>
            <p:cNvSpPr/>
            <p:nvPr/>
          </p:nvSpPr>
          <p:spPr>
            <a:xfrm>
              <a:off x="2881775" y="2944250"/>
              <a:ext cx="500" cy="13050"/>
            </a:xfrm>
            <a:custGeom>
              <a:avLst/>
              <a:gdLst/>
              <a:ahLst/>
              <a:cxnLst/>
              <a:rect l="l" t="t" r="r" b="b"/>
              <a:pathLst>
                <a:path w="20" h="522" extrusionOk="0">
                  <a:moveTo>
                    <a:pt x="0" y="0"/>
                  </a:moveTo>
                  <a:lnTo>
                    <a:pt x="0" y="522"/>
                  </a:lnTo>
                  <a:lnTo>
                    <a:pt x="19" y="503"/>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6"/>
            <p:cNvSpPr/>
            <p:nvPr/>
          </p:nvSpPr>
          <p:spPr>
            <a:xfrm>
              <a:off x="2882250" y="2945175"/>
              <a:ext cx="950" cy="11650"/>
            </a:xfrm>
            <a:custGeom>
              <a:avLst/>
              <a:gdLst/>
              <a:ahLst/>
              <a:cxnLst/>
              <a:rect l="l" t="t" r="r" b="b"/>
              <a:pathLst>
                <a:path w="38" h="466" extrusionOk="0">
                  <a:moveTo>
                    <a:pt x="0" y="1"/>
                  </a:moveTo>
                  <a:lnTo>
                    <a:pt x="0" y="466"/>
                  </a:lnTo>
                  <a:lnTo>
                    <a:pt x="37" y="447"/>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a:off x="2883175" y="2945650"/>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a:off x="2883625" y="2946100"/>
              <a:ext cx="500" cy="9800"/>
            </a:xfrm>
            <a:custGeom>
              <a:avLst/>
              <a:gdLst/>
              <a:ahLst/>
              <a:cxnLst/>
              <a:rect l="l" t="t" r="r" b="b"/>
              <a:pathLst>
                <a:path w="20" h="392" extrusionOk="0">
                  <a:moveTo>
                    <a:pt x="1" y="1"/>
                  </a:moveTo>
                  <a:lnTo>
                    <a:pt x="1" y="392"/>
                  </a:lnTo>
                  <a:lnTo>
                    <a:pt x="20" y="37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a:off x="2884100" y="2946575"/>
              <a:ext cx="500" cy="8875"/>
            </a:xfrm>
            <a:custGeom>
              <a:avLst/>
              <a:gdLst/>
              <a:ahLst/>
              <a:cxnLst/>
              <a:rect l="l" t="t" r="r" b="b"/>
              <a:pathLst>
                <a:path w="20" h="355" extrusionOk="0">
                  <a:moveTo>
                    <a:pt x="1" y="0"/>
                  </a:moveTo>
                  <a:lnTo>
                    <a:pt x="1" y="354"/>
                  </a:lnTo>
                  <a:lnTo>
                    <a:pt x="19" y="33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a:off x="2884575" y="2947050"/>
              <a:ext cx="475" cy="7925"/>
            </a:xfrm>
            <a:custGeom>
              <a:avLst/>
              <a:gdLst/>
              <a:ahLst/>
              <a:cxnLst/>
              <a:rect l="l" t="t" r="r" b="b"/>
              <a:pathLst>
                <a:path w="19" h="317" extrusionOk="0">
                  <a:moveTo>
                    <a:pt x="0" y="0"/>
                  </a:moveTo>
                  <a:lnTo>
                    <a:pt x="0" y="316"/>
                  </a:lnTo>
                  <a:lnTo>
                    <a:pt x="19" y="27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6"/>
            <p:cNvSpPr/>
            <p:nvPr/>
          </p:nvSpPr>
          <p:spPr>
            <a:xfrm>
              <a:off x="2885025" y="2947500"/>
              <a:ext cx="500" cy="6550"/>
            </a:xfrm>
            <a:custGeom>
              <a:avLst/>
              <a:gdLst/>
              <a:ahLst/>
              <a:cxnLst/>
              <a:rect l="l" t="t" r="r" b="b"/>
              <a:pathLst>
                <a:path w="20" h="262" extrusionOk="0">
                  <a:moveTo>
                    <a:pt x="1" y="1"/>
                  </a:moveTo>
                  <a:lnTo>
                    <a:pt x="1" y="261"/>
                  </a:lnTo>
                  <a:lnTo>
                    <a:pt x="19" y="243"/>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2885500" y="2948425"/>
              <a:ext cx="950" cy="5150"/>
            </a:xfrm>
            <a:custGeom>
              <a:avLst/>
              <a:gdLst/>
              <a:ahLst/>
              <a:cxnLst/>
              <a:rect l="l" t="t" r="r" b="b"/>
              <a:pathLst>
                <a:path w="38" h="206" extrusionOk="0">
                  <a:moveTo>
                    <a:pt x="0" y="1"/>
                  </a:moveTo>
                  <a:lnTo>
                    <a:pt x="0" y="206"/>
                  </a:lnTo>
                  <a:lnTo>
                    <a:pt x="38" y="187"/>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2886425" y="2948900"/>
              <a:ext cx="500" cy="4225"/>
            </a:xfrm>
            <a:custGeom>
              <a:avLst/>
              <a:gdLst/>
              <a:ahLst/>
              <a:cxnLst/>
              <a:rect l="l" t="t" r="r" b="b"/>
              <a:pathLst>
                <a:path w="20" h="169" extrusionOk="0">
                  <a:moveTo>
                    <a:pt x="1" y="1"/>
                  </a:moveTo>
                  <a:lnTo>
                    <a:pt x="1" y="168"/>
                  </a:lnTo>
                  <a:lnTo>
                    <a:pt x="19" y="14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2886900" y="2949375"/>
              <a:ext cx="475" cy="3275"/>
            </a:xfrm>
            <a:custGeom>
              <a:avLst/>
              <a:gdLst/>
              <a:ahLst/>
              <a:cxnLst/>
              <a:rect l="l" t="t" r="r" b="b"/>
              <a:pathLst>
                <a:path w="19" h="131" extrusionOk="0">
                  <a:moveTo>
                    <a:pt x="0" y="0"/>
                  </a:moveTo>
                  <a:lnTo>
                    <a:pt x="0" y="130"/>
                  </a:lnTo>
                  <a:lnTo>
                    <a:pt x="19" y="11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p:nvPr/>
          </p:nvSpPr>
          <p:spPr>
            <a:xfrm>
              <a:off x="2887350" y="2949825"/>
              <a:ext cx="500" cy="2350"/>
            </a:xfrm>
            <a:custGeom>
              <a:avLst/>
              <a:gdLst/>
              <a:ahLst/>
              <a:cxnLst/>
              <a:rect l="l" t="t" r="r" b="b"/>
              <a:pathLst>
                <a:path w="20" h="94" extrusionOk="0">
                  <a:moveTo>
                    <a:pt x="1" y="1"/>
                  </a:moveTo>
                  <a:lnTo>
                    <a:pt x="1" y="94"/>
                  </a:lnTo>
                  <a:lnTo>
                    <a:pt x="19" y="7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6"/>
            <p:cNvSpPr/>
            <p:nvPr/>
          </p:nvSpPr>
          <p:spPr>
            <a:xfrm>
              <a:off x="2887825" y="2950300"/>
              <a:ext cx="500" cy="1425"/>
            </a:xfrm>
            <a:custGeom>
              <a:avLst/>
              <a:gdLst/>
              <a:ahLst/>
              <a:cxnLst/>
              <a:rect l="l" t="t" r="r" b="b"/>
              <a:pathLst>
                <a:path w="20" h="57" extrusionOk="0">
                  <a:moveTo>
                    <a:pt x="0" y="0"/>
                  </a:moveTo>
                  <a:lnTo>
                    <a:pt x="0" y="5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6" name="Google Shape;2626;p36"/>
          <p:cNvSpPr/>
          <p:nvPr/>
        </p:nvSpPr>
        <p:spPr>
          <a:xfrm rot="10800000" flipH="1">
            <a:off x="226657" y="1559642"/>
            <a:ext cx="1143140" cy="1143140"/>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7" name="Google Shape;2627;p36"/>
          <p:cNvGrpSpPr/>
          <p:nvPr/>
        </p:nvGrpSpPr>
        <p:grpSpPr>
          <a:xfrm>
            <a:off x="7849517" y="1781996"/>
            <a:ext cx="2514088" cy="2081645"/>
            <a:chOff x="3573297" y="232872"/>
            <a:chExt cx="5470164" cy="4529254"/>
          </a:xfrm>
        </p:grpSpPr>
        <p:sp>
          <p:nvSpPr>
            <p:cNvPr id="2628" name="Google Shape;2628;p36"/>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6"/>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6"/>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6"/>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6"/>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6"/>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6"/>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6"/>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6"/>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6"/>
            <p:cNvSpPr/>
            <p:nvPr/>
          </p:nvSpPr>
          <p:spPr>
            <a:xfrm>
              <a:off x="7067102" y="2437061"/>
              <a:ext cx="5352" cy="13238"/>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6"/>
            <p:cNvSpPr/>
            <p:nvPr/>
          </p:nvSpPr>
          <p:spPr>
            <a:xfrm>
              <a:off x="7072313" y="2434526"/>
              <a:ext cx="2817" cy="18449"/>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7074989" y="2431850"/>
              <a:ext cx="2676" cy="23801"/>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7077524" y="2429174"/>
              <a:ext cx="2817" cy="29012"/>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7080200" y="2423963"/>
              <a:ext cx="2676" cy="36899"/>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6">
  <p:cSld name="TITLE_ONLY_8">
    <p:spTree>
      <p:nvGrpSpPr>
        <p:cNvPr id="1" name="Shape 2642"/>
        <p:cNvGrpSpPr/>
        <p:nvPr/>
      </p:nvGrpSpPr>
      <p:grpSpPr>
        <a:xfrm>
          <a:off x="0" y="0"/>
          <a:ext cx="0" cy="0"/>
          <a:chOff x="0" y="0"/>
          <a:chExt cx="0" cy="0"/>
        </a:xfrm>
      </p:grpSpPr>
      <p:grpSp>
        <p:nvGrpSpPr>
          <p:cNvPr id="2643" name="Google Shape;2643;p37"/>
          <p:cNvGrpSpPr/>
          <p:nvPr/>
        </p:nvGrpSpPr>
        <p:grpSpPr>
          <a:xfrm flipH="1">
            <a:off x="5348310" y="-1350863"/>
            <a:ext cx="2872292" cy="2378232"/>
            <a:chOff x="2210400" y="2558550"/>
            <a:chExt cx="971025" cy="804000"/>
          </a:xfrm>
        </p:grpSpPr>
        <p:sp>
          <p:nvSpPr>
            <p:cNvPr id="2644" name="Google Shape;2644;p37"/>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7"/>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7"/>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7"/>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7"/>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7"/>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7"/>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7"/>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37"/>
          <p:cNvGrpSpPr/>
          <p:nvPr/>
        </p:nvGrpSpPr>
        <p:grpSpPr>
          <a:xfrm flipH="1">
            <a:off x="7286085" y="-251386"/>
            <a:ext cx="2872823" cy="2439739"/>
            <a:chOff x="4665875" y="2808650"/>
            <a:chExt cx="993850" cy="844025"/>
          </a:xfrm>
        </p:grpSpPr>
        <p:sp>
          <p:nvSpPr>
            <p:cNvPr id="2653" name="Google Shape;2653;p37"/>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7"/>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7"/>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7"/>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7"/>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7"/>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7"/>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0" name="Google Shape;2660;p37"/>
          <p:cNvSpPr/>
          <p:nvPr/>
        </p:nvSpPr>
        <p:spPr>
          <a:xfrm>
            <a:off x="-633234" y="4480418"/>
            <a:ext cx="1260859" cy="1260859"/>
          </a:xfrm>
          <a:custGeom>
            <a:avLst/>
            <a:gdLst/>
            <a:ahLst/>
            <a:cxnLst/>
            <a:rect l="l" t="t" r="r" b="b"/>
            <a:pathLst>
              <a:path w="12657" h="12657" extrusionOk="0">
                <a:moveTo>
                  <a:pt x="6329" y="1"/>
                </a:moveTo>
                <a:lnTo>
                  <a:pt x="1" y="6328"/>
                </a:lnTo>
                <a:lnTo>
                  <a:pt x="6329" y="12656"/>
                </a:lnTo>
                <a:lnTo>
                  <a:pt x="12656" y="6328"/>
                </a:lnTo>
                <a:lnTo>
                  <a:pt x="632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1" name="Google Shape;2661;p37"/>
          <p:cNvGrpSpPr/>
          <p:nvPr/>
        </p:nvGrpSpPr>
        <p:grpSpPr>
          <a:xfrm>
            <a:off x="-157629" y="4575200"/>
            <a:ext cx="1162705" cy="962710"/>
            <a:chOff x="2210400" y="2558550"/>
            <a:chExt cx="971025" cy="804000"/>
          </a:xfrm>
        </p:grpSpPr>
        <p:sp>
          <p:nvSpPr>
            <p:cNvPr id="2662" name="Google Shape;2662;p37"/>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7"/>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7"/>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7"/>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7"/>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7"/>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7"/>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7"/>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0" name="Google Shape;2670;p3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7">
  <p:cSld name="TITLE_ONLY_9">
    <p:spTree>
      <p:nvGrpSpPr>
        <p:cNvPr id="1" name="Shape 2671"/>
        <p:cNvGrpSpPr/>
        <p:nvPr/>
      </p:nvGrpSpPr>
      <p:grpSpPr>
        <a:xfrm>
          <a:off x="0" y="0"/>
          <a:ext cx="0" cy="0"/>
          <a:chOff x="0" y="0"/>
          <a:chExt cx="0" cy="0"/>
        </a:xfrm>
      </p:grpSpPr>
      <p:sp>
        <p:nvSpPr>
          <p:cNvPr id="2672" name="Google Shape;2672;p38"/>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673" name="Google Shape;2673;p38"/>
          <p:cNvGrpSpPr/>
          <p:nvPr/>
        </p:nvGrpSpPr>
        <p:grpSpPr>
          <a:xfrm>
            <a:off x="-406515" y="2667924"/>
            <a:ext cx="2872292" cy="2378232"/>
            <a:chOff x="2210400" y="2558550"/>
            <a:chExt cx="971025" cy="804000"/>
          </a:xfrm>
        </p:grpSpPr>
        <p:sp>
          <p:nvSpPr>
            <p:cNvPr id="2674" name="Google Shape;2674;p3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2" name="Google Shape;2682;p38"/>
          <p:cNvSpPr/>
          <p:nvPr/>
        </p:nvSpPr>
        <p:spPr>
          <a:xfrm>
            <a:off x="-120163" y="3013229"/>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3" name="Google Shape;2683;p38"/>
          <p:cNvGrpSpPr/>
          <p:nvPr/>
        </p:nvGrpSpPr>
        <p:grpSpPr>
          <a:xfrm>
            <a:off x="-212688" y="1728454"/>
            <a:ext cx="1162531" cy="1161127"/>
            <a:chOff x="2651171" y="2397773"/>
            <a:chExt cx="2099568" cy="2097033"/>
          </a:xfrm>
        </p:grpSpPr>
        <p:sp>
          <p:nvSpPr>
            <p:cNvPr id="2684" name="Google Shape;2684;p38"/>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8"/>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 name="Google Shape;2686;p38"/>
          <p:cNvGrpSpPr/>
          <p:nvPr/>
        </p:nvGrpSpPr>
        <p:grpSpPr>
          <a:xfrm flipH="1">
            <a:off x="7001242" y="-607438"/>
            <a:ext cx="3462093" cy="2866582"/>
            <a:chOff x="2210400" y="2558550"/>
            <a:chExt cx="971025" cy="804000"/>
          </a:xfrm>
        </p:grpSpPr>
        <p:sp>
          <p:nvSpPr>
            <p:cNvPr id="2687" name="Google Shape;2687;p3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2695;p38"/>
          <p:cNvGrpSpPr/>
          <p:nvPr/>
        </p:nvGrpSpPr>
        <p:grpSpPr>
          <a:xfrm>
            <a:off x="7001242" y="-1923288"/>
            <a:ext cx="3462093" cy="2866582"/>
            <a:chOff x="2210400" y="2558550"/>
            <a:chExt cx="971025" cy="804000"/>
          </a:xfrm>
        </p:grpSpPr>
        <p:sp>
          <p:nvSpPr>
            <p:cNvPr id="2696" name="Google Shape;2696;p3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8">
  <p:cSld name="TITLE_ONLY_10">
    <p:spTree>
      <p:nvGrpSpPr>
        <p:cNvPr id="1" name="Shape 2704"/>
        <p:cNvGrpSpPr/>
        <p:nvPr/>
      </p:nvGrpSpPr>
      <p:grpSpPr>
        <a:xfrm>
          <a:off x="0" y="0"/>
          <a:ext cx="0" cy="0"/>
          <a:chOff x="0" y="0"/>
          <a:chExt cx="0" cy="0"/>
        </a:xfrm>
      </p:grpSpPr>
      <p:grpSp>
        <p:nvGrpSpPr>
          <p:cNvPr id="2705" name="Google Shape;2705;p39"/>
          <p:cNvGrpSpPr/>
          <p:nvPr/>
        </p:nvGrpSpPr>
        <p:grpSpPr>
          <a:xfrm flipH="1">
            <a:off x="-1132828" y="4229014"/>
            <a:ext cx="2872823" cy="2439739"/>
            <a:chOff x="4665875" y="2808650"/>
            <a:chExt cx="993850" cy="844025"/>
          </a:xfrm>
        </p:grpSpPr>
        <p:sp>
          <p:nvSpPr>
            <p:cNvPr id="2706" name="Google Shape;2706;p39"/>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9"/>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9"/>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9"/>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9"/>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9"/>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9"/>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39"/>
          <p:cNvGrpSpPr/>
          <p:nvPr/>
        </p:nvGrpSpPr>
        <p:grpSpPr>
          <a:xfrm rot="10800000" flipH="1">
            <a:off x="6655329" y="-930979"/>
            <a:ext cx="3039902" cy="2940963"/>
            <a:chOff x="5440750" y="1669400"/>
            <a:chExt cx="971525" cy="939875"/>
          </a:xfrm>
        </p:grpSpPr>
        <p:sp>
          <p:nvSpPr>
            <p:cNvPr id="2714" name="Google Shape;2714;p39"/>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9"/>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9"/>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9"/>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9"/>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9"/>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9"/>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9"/>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9"/>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9"/>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9"/>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9"/>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9"/>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9"/>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9"/>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9"/>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9"/>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9"/>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9"/>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9"/>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9"/>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9"/>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9"/>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9"/>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9"/>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9"/>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9"/>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9"/>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9"/>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9"/>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9"/>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9"/>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9"/>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9"/>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9"/>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9"/>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9"/>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9"/>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9"/>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9"/>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9"/>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9"/>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9"/>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9"/>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9"/>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9"/>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9"/>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9"/>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9"/>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9"/>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9"/>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9"/>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9"/>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9"/>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9"/>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9"/>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9"/>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9"/>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9"/>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9"/>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9"/>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9"/>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9"/>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9"/>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9"/>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9"/>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9"/>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9"/>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9"/>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9"/>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9"/>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9"/>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9"/>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9"/>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9"/>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9"/>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9"/>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9"/>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9"/>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9"/>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9"/>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9"/>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9"/>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9"/>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9"/>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9"/>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9"/>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9"/>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9"/>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9"/>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9"/>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9"/>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9"/>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9"/>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9"/>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9"/>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9"/>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9"/>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9"/>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9"/>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9"/>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9"/>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9"/>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9"/>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9"/>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9"/>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9"/>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9"/>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9"/>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9"/>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9"/>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9"/>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9"/>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9"/>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9"/>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9"/>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9"/>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9"/>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9"/>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39"/>
          <p:cNvGrpSpPr/>
          <p:nvPr/>
        </p:nvGrpSpPr>
        <p:grpSpPr>
          <a:xfrm flipH="1">
            <a:off x="8104285" y="1416237"/>
            <a:ext cx="2872292" cy="2378232"/>
            <a:chOff x="2210400" y="2558550"/>
            <a:chExt cx="971025" cy="804000"/>
          </a:xfrm>
        </p:grpSpPr>
        <p:sp>
          <p:nvSpPr>
            <p:cNvPr id="2834" name="Google Shape;2834;p39"/>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9"/>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9"/>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9"/>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9"/>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9"/>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9"/>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9"/>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2" name="Google Shape;2842;p39"/>
          <p:cNvSpPr/>
          <p:nvPr/>
        </p:nvSpPr>
        <p:spPr>
          <a:xfrm>
            <a:off x="8275080" y="645579"/>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3" name="Google Shape;2843;p39"/>
          <p:cNvGrpSpPr/>
          <p:nvPr/>
        </p:nvGrpSpPr>
        <p:grpSpPr>
          <a:xfrm>
            <a:off x="8338699" y="3631379"/>
            <a:ext cx="1162531" cy="1161127"/>
            <a:chOff x="2651171" y="2397773"/>
            <a:chExt cx="2099568" cy="2097033"/>
          </a:xfrm>
        </p:grpSpPr>
        <p:sp>
          <p:nvSpPr>
            <p:cNvPr id="2844" name="Google Shape;2844;p39"/>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9"/>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6" name="Google Shape;2846;p39"/>
          <p:cNvSpPr/>
          <p:nvPr/>
        </p:nvSpPr>
        <p:spPr>
          <a:xfrm flipH="1">
            <a:off x="7466496" y="-478036"/>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9">
  <p:cSld name="TITLE_ONLY_11">
    <p:spTree>
      <p:nvGrpSpPr>
        <p:cNvPr id="1" name="Shape 2848"/>
        <p:cNvGrpSpPr/>
        <p:nvPr/>
      </p:nvGrpSpPr>
      <p:grpSpPr>
        <a:xfrm>
          <a:off x="0" y="0"/>
          <a:ext cx="0" cy="0"/>
          <a:chOff x="0" y="0"/>
          <a:chExt cx="0" cy="0"/>
        </a:xfrm>
      </p:grpSpPr>
      <p:grpSp>
        <p:nvGrpSpPr>
          <p:cNvPr id="2849" name="Google Shape;2849;p40"/>
          <p:cNvGrpSpPr/>
          <p:nvPr/>
        </p:nvGrpSpPr>
        <p:grpSpPr>
          <a:xfrm flipH="1">
            <a:off x="7000981" y="-297378"/>
            <a:ext cx="2216073" cy="1834889"/>
            <a:chOff x="2210400" y="2558550"/>
            <a:chExt cx="971025" cy="804000"/>
          </a:xfrm>
        </p:grpSpPr>
        <p:sp>
          <p:nvSpPr>
            <p:cNvPr id="2850" name="Google Shape;2850;p40"/>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0"/>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0"/>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0"/>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0"/>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0"/>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0"/>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0"/>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40"/>
          <p:cNvGrpSpPr/>
          <p:nvPr/>
        </p:nvGrpSpPr>
        <p:grpSpPr>
          <a:xfrm flipH="1">
            <a:off x="6695833" y="172716"/>
            <a:ext cx="849275" cy="848250"/>
            <a:chOff x="2651171" y="2397773"/>
            <a:chExt cx="2099568" cy="2097033"/>
          </a:xfrm>
        </p:grpSpPr>
        <p:sp>
          <p:nvSpPr>
            <p:cNvPr id="2859" name="Google Shape;2859;p40"/>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0"/>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1" name="Google Shape;2861;p40"/>
          <p:cNvGrpSpPr/>
          <p:nvPr/>
        </p:nvGrpSpPr>
        <p:grpSpPr>
          <a:xfrm>
            <a:off x="-2918240" y="470505"/>
            <a:ext cx="4015313" cy="3884503"/>
            <a:chOff x="5440750" y="1669400"/>
            <a:chExt cx="971525" cy="939875"/>
          </a:xfrm>
        </p:grpSpPr>
        <p:sp>
          <p:nvSpPr>
            <p:cNvPr id="2862" name="Google Shape;2862;p40"/>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0"/>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0"/>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0"/>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0"/>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0"/>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0"/>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0"/>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0"/>
            <p:cNvSpPr/>
            <p:nvPr/>
          </p:nvSpPr>
          <p:spPr>
            <a:xfrm>
              <a:off x="6204849" y="1860282"/>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0"/>
            <p:cNvSpPr/>
            <p:nvPr/>
          </p:nvSpPr>
          <p:spPr>
            <a:xfrm>
              <a:off x="6199274" y="1854707"/>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0"/>
            <p:cNvSpPr/>
            <p:nvPr/>
          </p:nvSpPr>
          <p:spPr>
            <a:xfrm>
              <a:off x="6227649" y="1883082"/>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0"/>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0"/>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0"/>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0"/>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0"/>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0"/>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0"/>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0"/>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0"/>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0"/>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0"/>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0"/>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0"/>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0"/>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0"/>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0"/>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0"/>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0"/>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0"/>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0"/>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0"/>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0"/>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0"/>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0"/>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0"/>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0"/>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0"/>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0"/>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0"/>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0"/>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0"/>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0"/>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0"/>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0"/>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0"/>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0"/>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0"/>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0"/>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0"/>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0"/>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0"/>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0"/>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0"/>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0"/>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0"/>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0"/>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0"/>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0"/>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0"/>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0"/>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0"/>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0"/>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0"/>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0"/>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0"/>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0"/>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0"/>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0"/>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0"/>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0"/>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0"/>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0"/>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0"/>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0"/>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0"/>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0"/>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0"/>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0"/>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0"/>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0"/>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0"/>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0"/>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0"/>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0"/>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0"/>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0"/>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0"/>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0"/>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0"/>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0"/>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0"/>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0"/>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0"/>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0"/>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0"/>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0"/>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0"/>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0"/>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0"/>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0"/>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0"/>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0"/>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0"/>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0"/>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0"/>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0"/>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0"/>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0"/>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0"/>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0"/>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0"/>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0"/>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0"/>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0"/>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0"/>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0"/>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0"/>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0"/>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1" name="Google Shape;2981;p40"/>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982" name="Google Shape;2982;p40"/>
          <p:cNvGrpSpPr/>
          <p:nvPr/>
        </p:nvGrpSpPr>
        <p:grpSpPr>
          <a:xfrm>
            <a:off x="7935455" y="446005"/>
            <a:ext cx="347099" cy="348120"/>
            <a:chOff x="6204849" y="1860282"/>
            <a:chExt cx="150775" cy="151225"/>
          </a:xfrm>
        </p:grpSpPr>
        <p:sp>
          <p:nvSpPr>
            <p:cNvPr id="2983" name="Google Shape;2983;p40"/>
            <p:cNvSpPr/>
            <p:nvPr/>
          </p:nvSpPr>
          <p:spPr>
            <a:xfrm>
              <a:off x="6204849" y="1860282"/>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0"/>
            <p:cNvSpPr/>
            <p:nvPr/>
          </p:nvSpPr>
          <p:spPr>
            <a:xfrm>
              <a:off x="6227649" y="1883082"/>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96"/>
        <p:cNvGrpSpPr/>
        <p:nvPr/>
      </p:nvGrpSpPr>
      <p:grpSpPr>
        <a:xfrm>
          <a:off x="0" y="0"/>
          <a:ext cx="0" cy="0"/>
          <a:chOff x="0" y="0"/>
          <a:chExt cx="0" cy="0"/>
        </a:xfrm>
      </p:grpSpPr>
      <p:sp>
        <p:nvSpPr>
          <p:cNvPr id="397" name="Google Shape;397;p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398" name="Google Shape;398;p5"/>
          <p:cNvSpPr txBox="1">
            <a:spLocks noGrp="1"/>
          </p:cNvSpPr>
          <p:nvPr>
            <p:ph type="body" idx="1"/>
          </p:nvPr>
        </p:nvSpPr>
        <p:spPr>
          <a:xfrm>
            <a:off x="923713" y="2667397"/>
            <a:ext cx="3400200" cy="1651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99" name="Google Shape;399;p5"/>
          <p:cNvSpPr txBox="1">
            <a:spLocks noGrp="1"/>
          </p:cNvSpPr>
          <p:nvPr>
            <p:ph type="body" idx="2"/>
          </p:nvPr>
        </p:nvSpPr>
        <p:spPr>
          <a:xfrm>
            <a:off x="4820088" y="2667375"/>
            <a:ext cx="3400200" cy="1651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00" name="Google Shape;400;p5"/>
          <p:cNvSpPr txBox="1">
            <a:spLocks noGrp="1"/>
          </p:cNvSpPr>
          <p:nvPr>
            <p:ph type="title" idx="3"/>
          </p:nvPr>
        </p:nvSpPr>
        <p:spPr>
          <a:xfrm>
            <a:off x="923713" y="2204350"/>
            <a:ext cx="34002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000"/>
              <a:buNone/>
              <a:defRPr sz="1800">
                <a:latin typeface="Space Grotesk Medium"/>
                <a:ea typeface="Space Grotesk Medium"/>
                <a:cs typeface="Space Grotesk Medium"/>
                <a:sym typeface="Space Grotesk Medium"/>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01" name="Google Shape;401;p5"/>
          <p:cNvSpPr txBox="1">
            <a:spLocks noGrp="1"/>
          </p:cNvSpPr>
          <p:nvPr>
            <p:ph type="title" idx="4"/>
          </p:nvPr>
        </p:nvSpPr>
        <p:spPr>
          <a:xfrm>
            <a:off x="4820088" y="2204350"/>
            <a:ext cx="34002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000"/>
              <a:buNone/>
              <a:defRPr sz="1800">
                <a:latin typeface="Space Grotesk Medium"/>
                <a:ea typeface="Space Grotesk Medium"/>
                <a:cs typeface="Space Grotesk Medium"/>
                <a:sym typeface="Space Grotesk Medium"/>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grpSp>
        <p:nvGrpSpPr>
          <p:cNvPr id="402" name="Google Shape;402;p5"/>
          <p:cNvGrpSpPr/>
          <p:nvPr/>
        </p:nvGrpSpPr>
        <p:grpSpPr>
          <a:xfrm flipH="1">
            <a:off x="-2620215" y="434080"/>
            <a:ext cx="4015313" cy="3884503"/>
            <a:chOff x="5440750" y="1669400"/>
            <a:chExt cx="971525" cy="939875"/>
          </a:xfrm>
        </p:grpSpPr>
        <p:sp>
          <p:nvSpPr>
            <p:cNvPr id="403" name="Google Shape;403;p5"/>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a:off x="6204849" y="1860282"/>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a:off x="6199274" y="1854707"/>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
            <p:cNvSpPr/>
            <p:nvPr/>
          </p:nvSpPr>
          <p:spPr>
            <a:xfrm>
              <a:off x="6227649" y="1883082"/>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 name="Google Shape;522;p5"/>
          <p:cNvGrpSpPr/>
          <p:nvPr/>
        </p:nvGrpSpPr>
        <p:grpSpPr>
          <a:xfrm flipH="1">
            <a:off x="7844485" y="629505"/>
            <a:ext cx="4015313" cy="3884503"/>
            <a:chOff x="5440750" y="1669400"/>
            <a:chExt cx="971525" cy="939875"/>
          </a:xfrm>
        </p:grpSpPr>
        <p:sp>
          <p:nvSpPr>
            <p:cNvPr id="523" name="Google Shape;523;p5"/>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6204849" y="1860282"/>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6199274" y="1854707"/>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6227649" y="1883082"/>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10">
  <p:cSld name="TITLE_ONLY_12">
    <p:spTree>
      <p:nvGrpSpPr>
        <p:cNvPr id="1" name="Shape 2985"/>
        <p:cNvGrpSpPr/>
        <p:nvPr/>
      </p:nvGrpSpPr>
      <p:grpSpPr>
        <a:xfrm>
          <a:off x="0" y="0"/>
          <a:ext cx="0" cy="0"/>
          <a:chOff x="0" y="0"/>
          <a:chExt cx="0" cy="0"/>
        </a:xfrm>
      </p:grpSpPr>
      <p:sp>
        <p:nvSpPr>
          <p:cNvPr id="2986" name="Google Shape;2986;p4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987" name="Google Shape;2987;p41"/>
          <p:cNvGrpSpPr/>
          <p:nvPr/>
        </p:nvGrpSpPr>
        <p:grpSpPr>
          <a:xfrm>
            <a:off x="7508360" y="3749587"/>
            <a:ext cx="2872292" cy="2378232"/>
            <a:chOff x="2210400" y="2558550"/>
            <a:chExt cx="971025" cy="804000"/>
          </a:xfrm>
        </p:grpSpPr>
        <p:sp>
          <p:nvSpPr>
            <p:cNvPr id="2988" name="Google Shape;2988;p41"/>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1"/>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1"/>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1"/>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1"/>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1"/>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1"/>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1"/>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41"/>
          <p:cNvGrpSpPr/>
          <p:nvPr/>
        </p:nvGrpSpPr>
        <p:grpSpPr>
          <a:xfrm>
            <a:off x="-351215" y="4183231"/>
            <a:ext cx="1142271" cy="1145681"/>
            <a:chOff x="6167975" y="2118400"/>
            <a:chExt cx="150775" cy="151225"/>
          </a:xfrm>
        </p:grpSpPr>
        <p:sp>
          <p:nvSpPr>
            <p:cNvPr id="2997" name="Google Shape;2997;p41"/>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1"/>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9" name="Google Shape;2999;p41"/>
          <p:cNvGrpSpPr/>
          <p:nvPr/>
        </p:nvGrpSpPr>
        <p:grpSpPr>
          <a:xfrm>
            <a:off x="-458351" y="3512654"/>
            <a:ext cx="1162531" cy="1161127"/>
            <a:chOff x="2651171" y="2397773"/>
            <a:chExt cx="2099568" cy="2097033"/>
          </a:xfrm>
        </p:grpSpPr>
        <p:sp>
          <p:nvSpPr>
            <p:cNvPr id="3000" name="Google Shape;3000;p41"/>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1"/>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2" name="Google Shape;3002;p41"/>
          <p:cNvSpPr/>
          <p:nvPr/>
        </p:nvSpPr>
        <p:spPr>
          <a:xfrm>
            <a:off x="8316930" y="151129"/>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1"/>
          <p:cNvSpPr/>
          <p:nvPr/>
        </p:nvSpPr>
        <p:spPr>
          <a:xfrm flipH="1">
            <a:off x="7508346" y="-117482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11">
  <p:cSld name="TITLE_ONLY_13">
    <p:spTree>
      <p:nvGrpSpPr>
        <p:cNvPr id="1" name="Shape 3004"/>
        <p:cNvGrpSpPr/>
        <p:nvPr/>
      </p:nvGrpSpPr>
      <p:grpSpPr>
        <a:xfrm>
          <a:off x="0" y="0"/>
          <a:ext cx="0" cy="0"/>
          <a:chOff x="0" y="0"/>
          <a:chExt cx="0" cy="0"/>
        </a:xfrm>
      </p:grpSpPr>
      <p:grpSp>
        <p:nvGrpSpPr>
          <p:cNvPr id="3005" name="Google Shape;3005;p42"/>
          <p:cNvGrpSpPr/>
          <p:nvPr/>
        </p:nvGrpSpPr>
        <p:grpSpPr>
          <a:xfrm>
            <a:off x="-1805843" y="2671162"/>
            <a:ext cx="3525470" cy="3874833"/>
            <a:chOff x="5440750" y="1541475"/>
            <a:chExt cx="971525" cy="1067800"/>
          </a:xfrm>
        </p:grpSpPr>
        <p:sp>
          <p:nvSpPr>
            <p:cNvPr id="3006" name="Google Shape;3006;p42"/>
            <p:cNvSpPr/>
            <p:nvPr/>
          </p:nvSpPr>
          <p:spPr>
            <a:xfrm>
              <a:off x="5853925" y="1541475"/>
              <a:ext cx="309425" cy="309425"/>
            </a:xfrm>
            <a:custGeom>
              <a:avLst/>
              <a:gdLst/>
              <a:ahLst/>
              <a:cxnLst/>
              <a:rect l="l" t="t" r="r" b="b"/>
              <a:pathLst>
                <a:path w="12377" h="12377" extrusionOk="0">
                  <a:moveTo>
                    <a:pt x="6179" y="0"/>
                  </a:moveTo>
                  <a:lnTo>
                    <a:pt x="0" y="6197"/>
                  </a:lnTo>
                  <a:lnTo>
                    <a:pt x="6179" y="12376"/>
                  </a:lnTo>
                  <a:lnTo>
                    <a:pt x="12376" y="6197"/>
                  </a:lnTo>
                  <a:lnTo>
                    <a:pt x="6179"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2"/>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2"/>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2"/>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2"/>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2"/>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2"/>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2"/>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2"/>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2"/>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2"/>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2"/>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2"/>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9" name="Google Shape;3019;p42"/>
          <p:cNvGrpSpPr/>
          <p:nvPr/>
        </p:nvGrpSpPr>
        <p:grpSpPr>
          <a:xfrm>
            <a:off x="6067317" y="-969454"/>
            <a:ext cx="2514088" cy="2081645"/>
            <a:chOff x="3573297" y="232872"/>
            <a:chExt cx="5470164" cy="4529254"/>
          </a:xfrm>
        </p:grpSpPr>
        <p:sp>
          <p:nvSpPr>
            <p:cNvPr id="3020" name="Google Shape;3020;p42"/>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2"/>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2"/>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2"/>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2"/>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2"/>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2"/>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2"/>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2"/>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2"/>
            <p:cNvSpPr/>
            <p:nvPr/>
          </p:nvSpPr>
          <p:spPr>
            <a:xfrm>
              <a:off x="7067102" y="2437061"/>
              <a:ext cx="5352" cy="13238"/>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2"/>
            <p:cNvSpPr/>
            <p:nvPr/>
          </p:nvSpPr>
          <p:spPr>
            <a:xfrm>
              <a:off x="7072313" y="2434526"/>
              <a:ext cx="2817" cy="18449"/>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2"/>
            <p:cNvSpPr/>
            <p:nvPr/>
          </p:nvSpPr>
          <p:spPr>
            <a:xfrm>
              <a:off x="7074989" y="2431850"/>
              <a:ext cx="2676" cy="23801"/>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2"/>
            <p:cNvSpPr/>
            <p:nvPr/>
          </p:nvSpPr>
          <p:spPr>
            <a:xfrm>
              <a:off x="7077524" y="2429174"/>
              <a:ext cx="2817" cy="29012"/>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2"/>
            <p:cNvSpPr/>
            <p:nvPr/>
          </p:nvSpPr>
          <p:spPr>
            <a:xfrm>
              <a:off x="7080200" y="2423963"/>
              <a:ext cx="2676" cy="36899"/>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4" name="Google Shape;3034;p42"/>
          <p:cNvGrpSpPr/>
          <p:nvPr/>
        </p:nvGrpSpPr>
        <p:grpSpPr>
          <a:xfrm>
            <a:off x="8257799" y="-41071"/>
            <a:ext cx="1162531" cy="1161127"/>
            <a:chOff x="7253149" y="3334154"/>
            <a:chExt cx="1162531" cy="1161127"/>
          </a:xfrm>
        </p:grpSpPr>
        <p:sp>
          <p:nvSpPr>
            <p:cNvPr id="3035" name="Google Shape;3035;p42"/>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6" name="Google Shape;3036;p42"/>
            <p:cNvGrpSpPr/>
            <p:nvPr/>
          </p:nvGrpSpPr>
          <p:grpSpPr>
            <a:xfrm>
              <a:off x="7253149" y="3334154"/>
              <a:ext cx="1162531" cy="1161127"/>
              <a:chOff x="2651171" y="2397773"/>
              <a:chExt cx="2099568" cy="2097033"/>
            </a:xfrm>
          </p:grpSpPr>
          <p:sp>
            <p:nvSpPr>
              <p:cNvPr id="3037" name="Google Shape;3037;p42"/>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2"/>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39" name="Google Shape;3039;p42"/>
          <p:cNvGrpSpPr/>
          <p:nvPr/>
        </p:nvGrpSpPr>
        <p:grpSpPr>
          <a:xfrm>
            <a:off x="7250692" y="3907621"/>
            <a:ext cx="2514088" cy="2081645"/>
            <a:chOff x="3573297" y="232872"/>
            <a:chExt cx="5470164" cy="4529254"/>
          </a:xfrm>
        </p:grpSpPr>
        <p:sp>
          <p:nvSpPr>
            <p:cNvPr id="3040" name="Google Shape;3040;p42"/>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2"/>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2"/>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2"/>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2"/>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2"/>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2"/>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2"/>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2"/>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2"/>
            <p:cNvSpPr/>
            <p:nvPr/>
          </p:nvSpPr>
          <p:spPr>
            <a:xfrm>
              <a:off x="7067102" y="2437061"/>
              <a:ext cx="5352" cy="13238"/>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2"/>
            <p:cNvSpPr/>
            <p:nvPr/>
          </p:nvSpPr>
          <p:spPr>
            <a:xfrm>
              <a:off x="7072313" y="2434526"/>
              <a:ext cx="2817" cy="18449"/>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2"/>
            <p:cNvSpPr/>
            <p:nvPr/>
          </p:nvSpPr>
          <p:spPr>
            <a:xfrm>
              <a:off x="7074989" y="2431850"/>
              <a:ext cx="2676" cy="23801"/>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2"/>
            <p:cNvSpPr/>
            <p:nvPr/>
          </p:nvSpPr>
          <p:spPr>
            <a:xfrm>
              <a:off x="7077524" y="2429174"/>
              <a:ext cx="2817" cy="29012"/>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2"/>
            <p:cNvSpPr/>
            <p:nvPr/>
          </p:nvSpPr>
          <p:spPr>
            <a:xfrm>
              <a:off x="7080200" y="2423963"/>
              <a:ext cx="2676" cy="36899"/>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4" name="Google Shape;3054;p4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12">
  <p:cSld name="TITLE_ONLY_14">
    <p:spTree>
      <p:nvGrpSpPr>
        <p:cNvPr id="1" name="Shape 3055"/>
        <p:cNvGrpSpPr/>
        <p:nvPr/>
      </p:nvGrpSpPr>
      <p:grpSpPr>
        <a:xfrm>
          <a:off x="0" y="0"/>
          <a:ext cx="0" cy="0"/>
          <a:chOff x="0" y="0"/>
          <a:chExt cx="0" cy="0"/>
        </a:xfrm>
      </p:grpSpPr>
      <p:sp>
        <p:nvSpPr>
          <p:cNvPr id="3056" name="Google Shape;3056;p4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3057" name="Google Shape;3057;p43"/>
          <p:cNvGrpSpPr/>
          <p:nvPr/>
        </p:nvGrpSpPr>
        <p:grpSpPr>
          <a:xfrm rot="10800000">
            <a:off x="7561735" y="-680374"/>
            <a:ext cx="2872292" cy="2378232"/>
            <a:chOff x="2210400" y="2558550"/>
            <a:chExt cx="971025" cy="804000"/>
          </a:xfrm>
        </p:grpSpPr>
        <p:sp>
          <p:nvSpPr>
            <p:cNvPr id="3058" name="Google Shape;3058;p43"/>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3"/>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3"/>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3"/>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3"/>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3"/>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3"/>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3"/>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6" name="Google Shape;3066;p43"/>
          <p:cNvSpPr/>
          <p:nvPr/>
        </p:nvSpPr>
        <p:spPr>
          <a:xfrm rot="10800000">
            <a:off x="7466496" y="-311282"/>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7" name="Google Shape;3067;p43"/>
          <p:cNvGrpSpPr/>
          <p:nvPr/>
        </p:nvGrpSpPr>
        <p:grpSpPr>
          <a:xfrm flipH="1">
            <a:off x="-1012615" y="3033039"/>
            <a:ext cx="2872823" cy="2439739"/>
            <a:chOff x="4665875" y="2808650"/>
            <a:chExt cx="993850" cy="844025"/>
          </a:xfrm>
        </p:grpSpPr>
        <p:sp>
          <p:nvSpPr>
            <p:cNvPr id="3068" name="Google Shape;3068;p43"/>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3"/>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3"/>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3"/>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3"/>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3"/>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3"/>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5" name="Google Shape;3075;p43"/>
          <p:cNvGrpSpPr/>
          <p:nvPr/>
        </p:nvGrpSpPr>
        <p:grpSpPr>
          <a:xfrm flipH="1">
            <a:off x="8342349" y="3831750"/>
            <a:ext cx="1065402" cy="1065402"/>
            <a:chOff x="6199274" y="1854707"/>
            <a:chExt cx="161925" cy="161925"/>
          </a:xfrm>
        </p:grpSpPr>
        <p:sp>
          <p:nvSpPr>
            <p:cNvPr id="3076" name="Google Shape;3076;p43"/>
            <p:cNvSpPr/>
            <p:nvPr/>
          </p:nvSpPr>
          <p:spPr>
            <a:xfrm>
              <a:off x="6199274" y="1854707"/>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3"/>
            <p:cNvSpPr/>
            <p:nvPr/>
          </p:nvSpPr>
          <p:spPr>
            <a:xfrm>
              <a:off x="6227649" y="1883082"/>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43"/>
          <p:cNvSpPr/>
          <p:nvPr/>
        </p:nvSpPr>
        <p:spPr>
          <a:xfrm flipH="1">
            <a:off x="8301249" y="4362922"/>
            <a:ext cx="623153" cy="625013"/>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13">
  <p:cSld name="TITLE_ONLY_15">
    <p:spTree>
      <p:nvGrpSpPr>
        <p:cNvPr id="1" name="Shape 3079"/>
        <p:cNvGrpSpPr/>
        <p:nvPr/>
      </p:nvGrpSpPr>
      <p:grpSpPr>
        <a:xfrm>
          <a:off x="0" y="0"/>
          <a:ext cx="0" cy="0"/>
          <a:chOff x="0" y="0"/>
          <a:chExt cx="0" cy="0"/>
        </a:xfrm>
      </p:grpSpPr>
      <p:sp>
        <p:nvSpPr>
          <p:cNvPr id="3080" name="Google Shape;3080;p44"/>
          <p:cNvSpPr>
            <a:spLocks noGrp="1"/>
          </p:cNvSpPr>
          <p:nvPr>
            <p:ph type="pic" idx="2"/>
          </p:nvPr>
        </p:nvSpPr>
        <p:spPr>
          <a:xfrm>
            <a:off x="3376850" y="2218650"/>
            <a:ext cx="2389800" cy="2389800"/>
          </a:xfrm>
          <a:prstGeom prst="rect">
            <a:avLst/>
          </a:prstGeom>
          <a:noFill/>
          <a:ln w="9525" cap="flat" cmpd="sng">
            <a:solidFill>
              <a:srgbClr val="000000"/>
            </a:solidFill>
            <a:prstDash val="solid"/>
            <a:round/>
            <a:headEnd type="none" w="sm" len="sm"/>
            <a:tailEnd type="none" w="sm" len="sm"/>
          </a:ln>
        </p:spPr>
      </p:sp>
      <p:grpSp>
        <p:nvGrpSpPr>
          <p:cNvPr id="3081" name="Google Shape;3081;p44"/>
          <p:cNvGrpSpPr/>
          <p:nvPr/>
        </p:nvGrpSpPr>
        <p:grpSpPr>
          <a:xfrm flipH="1">
            <a:off x="7561735" y="-249776"/>
            <a:ext cx="2872292" cy="2378232"/>
            <a:chOff x="2210400" y="2558550"/>
            <a:chExt cx="971025" cy="804000"/>
          </a:xfrm>
        </p:grpSpPr>
        <p:sp>
          <p:nvSpPr>
            <p:cNvPr id="3082" name="Google Shape;3082;p44"/>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4"/>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4"/>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4"/>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4"/>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4"/>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4"/>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4"/>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0" name="Google Shape;3090;p44"/>
          <p:cNvSpPr/>
          <p:nvPr/>
        </p:nvSpPr>
        <p:spPr>
          <a:xfrm flipH="1">
            <a:off x="7466496" y="-68037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1" name="Google Shape;3091;p44"/>
          <p:cNvGrpSpPr/>
          <p:nvPr/>
        </p:nvGrpSpPr>
        <p:grpSpPr>
          <a:xfrm flipH="1">
            <a:off x="7561735" y="-249776"/>
            <a:ext cx="2872292" cy="2378232"/>
            <a:chOff x="2210400" y="2558550"/>
            <a:chExt cx="971025" cy="804000"/>
          </a:xfrm>
        </p:grpSpPr>
        <p:sp>
          <p:nvSpPr>
            <p:cNvPr id="3092" name="Google Shape;3092;p44"/>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4"/>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4"/>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4"/>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4"/>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4"/>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4"/>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4"/>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0" name="Google Shape;3100;p44"/>
          <p:cNvSpPr/>
          <p:nvPr/>
        </p:nvSpPr>
        <p:spPr>
          <a:xfrm flipH="1">
            <a:off x="7466496" y="-68037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1" name="Google Shape;3101;p44"/>
          <p:cNvGrpSpPr/>
          <p:nvPr/>
        </p:nvGrpSpPr>
        <p:grpSpPr>
          <a:xfrm>
            <a:off x="4311119" y="-2147399"/>
            <a:ext cx="3525470" cy="2917646"/>
            <a:chOff x="5440750" y="1669400"/>
            <a:chExt cx="971525" cy="804025"/>
          </a:xfrm>
        </p:grpSpPr>
        <p:sp>
          <p:nvSpPr>
            <p:cNvPr id="3102" name="Google Shape;3102;p44"/>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4"/>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4"/>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4"/>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4"/>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4"/>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4"/>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4"/>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4"/>
            <p:cNvSpPr/>
            <p:nvPr/>
          </p:nvSpPr>
          <p:spPr>
            <a:xfrm>
              <a:off x="6140976" y="230127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4"/>
            <p:cNvSpPr/>
            <p:nvPr/>
          </p:nvSpPr>
          <p:spPr>
            <a:xfrm>
              <a:off x="6135401" y="2295919"/>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4"/>
            <p:cNvSpPr/>
            <p:nvPr/>
          </p:nvSpPr>
          <p:spPr>
            <a:xfrm>
              <a:off x="6163776" y="2324294"/>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3" name="Google Shape;3113;p4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14">
  <p:cSld name="TITLE_ONLY_16">
    <p:spTree>
      <p:nvGrpSpPr>
        <p:cNvPr id="1" name="Shape 3114"/>
        <p:cNvGrpSpPr/>
        <p:nvPr/>
      </p:nvGrpSpPr>
      <p:grpSpPr>
        <a:xfrm>
          <a:off x="0" y="0"/>
          <a:ext cx="0" cy="0"/>
          <a:chOff x="0" y="0"/>
          <a:chExt cx="0" cy="0"/>
        </a:xfrm>
      </p:grpSpPr>
      <p:sp>
        <p:nvSpPr>
          <p:cNvPr id="3115" name="Google Shape;3115;p4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3116" name="Google Shape;3116;p45"/>
          <p:cNvGrpSpPr/>
          <p:nvPr/>
        </p:nvGrpSpPr>
        <p:grpSpPr>
          <a:xfrm>
            <a:off x="-1565340" y="766039"/>
            <a:ext cx="2872823" cy="2439739"/>
            <a:chOff x="4665875" y="2808650"/>
            <a:chExt cx="993850" cy="844025"/>
          </a:xfrm>
        </p:grpSpPr>
        <p:sp>
          <p:nvSpPr>
            <p:cNvPr id="3117" name="Google Shape;3117;p45"/>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5"/>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5"/>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5"/>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5"/>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5"/>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5"/>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4" name="Google Shape;3124;p45"/>
          <p:cNvGrpSpPr/>
          <p:nvPr/>
        </p:nvGrpSpPr>
        <p:grpSpPr>
          <a:xfrm flipH="1">
            <a:off x="-447444" y="3"/>
            <a:ext cx="925193" cy="766051"/>
            <a:chOff x="2210400" y="2558550"/>
            <a:chExt cx="971025" cy="804000"/>
          </a:xfrm>
        </p:grpSpPr>
        <p:sp>
          <p:nvSpPr>
            <p:cNvPr id="3125" name="Google Shape;3125;p45"/>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5"/>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5"/>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3" name="Google Shape;3133;p45"/>
          <p:cNvGrpSpPr/>
          <p:nvPr/>
        </p:nvGrpSpPr>
        <p:grpSpPr>
          <a:xfrm>
            <a:off x="7883760" y="3592664"/>
            <a:ext cx="2872823" cy="2439739"/>
            <a:chOff x="4665875" y="2808650"/>
            <a:chExt cx="993850" cy="844025"/>
          </a:xfrm>
        </p:grpSpPr>
        <p:sp>
          <p:nvSpPr>
            <p:cNvPr id="3134" name="Google Shape;3134;p45"/>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5"/>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5"/>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5"/>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5"/>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15">
  <p:cSld name="TITLE_ONLY_17">
    <p:spTree>
      <p:nvGrpSpPr>
        <p:cNvPr id="1" name="Shape 3141"/>
        <p:cNvGrpSpPr/>
        <p:nvPr/>
      </p:nvGrpSpPr>
      <p:grpSpPr>
        <a:xfrm>
          <a:off x="0" y="0"/>
          <a:ext cx="0" cy="0"/>
          <a:chOff x="0" y="0"/>
          <a:chExt cx="0" cy="0"/>
        </a:xfrm>
      </p:grpSpPr>
      <p:sp>
        <p:nvSpPr>
          <p:cNvPr id="3142" name="Google Shape;3142;p4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143" name="Google Shape;3143;p46"/>
          <p:cNvSpPr/>
          <p:nvPr/>
        </p:nvSpPr>
        <p:spPr>
          <a:xfrm flipH="1">
            <a:off x="-2268295" y="3051319"/>
            <a:ext cx="3365079" cy="3363186"/>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6"/>
          <p:cNvSpPr/>
          <p:nvPr/>
        </p:nvSpPr>
        <p:spPr>
          <a:xfrm flipH="1">
            <a:off x="8457049" y="1889805"/>
            <a:ext cx="1260859" cy="1260859"/>
          </a:xfrm>
          <a:custGeom>
            <a:avLst/>
            <a:gdLst/>
            <a:ahLst/>
            <a:cxnLst/>
            <a:rect l="l" t="t" r="r" b="b"/>
            <a:pathLst>
              <a:path w="12657" h="12657" extrusionOk="0">
                <a:moveTo>
                  <a:pt x="6329" y="1"/>
                </a:moveTo>
                <a:lnTo>
                  <a:pt x="1" y="6328"/>
                </a:lnTo>
                <a:lnTo>
                  <a:pt x="6329" y="12656"/>
                </a:lnTo>
                <a:lnTo>
                  <a:pt x="12656" y="6328"/>
                </a:lnTo>
                <a:lnTo>
                  <a:pt x="632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6"/>
          <p:cNvSpPr/>
          <p:nvPr/>
        </p:nvSpPr>
        <p:spPr>
          <a:xfrm flipH="1">
            <a:off x="-748033" y="4019104"/>
            <a:ext cx="1427618" cy="1427618"/>
          </a:xfrm>
          <a:custGeom>
            <a:avLst/>
            <a:gdLst/>
            <a:ahLst/>
            <a:cxnLst/>
            <a:rect l="l" t="t" r="r" b="b"/>
            <a:pathLst>
              <a:path w="14331" h="14331" extrusionOk="0">
                <a:moveTo>
                  <a:pt x="7165" y="1"/>
                </a:moveTo>
                <a:lnTo>
                  <a:pt x="0" y="7166"/>
                </a:lnTo>
                <a:lnTo>
                  <a:pt x="7165" y="14331"/>
                </a:lnTo>
                <a:lnTo>
                  <a:pt x="14331" y="7166"/>
                </a:lnTo>
                <a:lnTo>
                  <a:pt x="7165"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6"/>
          <p:cNvSpPr/>
          <p:nvPr/>
        </p:nvSpPr>
        <p:spPr>
          <a:xfrm flipH="1">
            <a:off x="-770248" y="3998683"/>
            <a:ext cx="1470255" cy="1470354"/>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6"/>
          <p:cNvSpPr/>
          <p:nvPr/>
        </p:nvSpPr>
        <p:spPr>
          <a:xfrm flipH="1">
            <a:off x="-503273" y="4265658"/>
            <a:ext cx="936305" cy="936404"/>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8" name="Google Shape;3148;p46"/>
          <p:cNvGrpSpPr/>
          <p:nvPr/>
        </p:nvGrpSpPr>
        <p:grpSpPr>
          <a:xfrm flipH="1">
            <a:off x="8555197" y="1356038"/>
            <a:ext cx="1162705" cy="962710"/>
            <a:chOff x="2210400" y="2558550"/>
            <a:chExt cx="971025" cy="804000"/>
          </a:xfrm>
        </p:grpSpPr>
        <p:sp>
          <p:nvSpPr>
            <p:cNvPr id="3149" name="Google Shape;3149;p46"/>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6"/>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6"/>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6"/>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6"/>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6"/>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6"/>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6"/>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46"/>
          <p:cNvGrpSpPr/>
          <p:nvPr/>
        </p:nvGrpSpPr>
        <p:grpSpPr>
          <a:xfrm flipH="1">
            <a:off x="7760215" y="3153226"/>
            <a:ext cx="3563418" cy="3276021"/>
            <a:chOff x="4765450" y="2817950"/>
            <a:chExt cx="894275" cy="822150"/>
          </a:xfrm>
        </p:grpSpPr>
        <p:sp>
          <p:nvSpPr>
            <p:cNvPr id="3158" name="Google Shape;3158;p46"/>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6"/>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6"/>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6"/>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16">
  <p:cSld name="TITLE_ONLY_18">
    <p:spTree>
      <p:nvGrpSpPr>
        <p:cNvPr id="1" name="Shape 3162"/>
        <p:cNvGrpSpPr/>
        <p:nvPr/>
      </p:nvGrpSpPr>
      <p:grpSpPr>
        <a:xfrm>
          <a:off x="0" y="0"/>
          <a:ext cx="0" cy="0"/>
          <a:chOff x="0" y="0"/>
          <a:chExt cx="0" cy="0"/>
        </a:xfrm>
      </p:grpSpPr>
      <p:sp>
        <p:nvSpPr>
          <p:cNvPr id="3163" name="Google Shape;3163;p4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3164" name="Google Shape;3164;p47"/>
          <p:cNvGrpSpPr/>
          <p:nvPr/>
        </p:nvGrpSpPr>
        <p:grpSpPr>
          <a:xfrm flipH="1">
            <a:off x="-843740" y="3081101"/>
            <a:ext cx="2872823" cy="2439739"/>
            <a:chOff x="4665875" y="2808650"/>
            <a:chExt cx="993850" cy="844025"/>
          </a:xfrm>
        </p:grpSpPr>
        <p:sp>
          <p:nvSpPr>
            <p:cNvPr id="3165" name="Google Shape;3165;p47"/>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7"/>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5047532" y="3035061"/>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5114532" y="3102061"/>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2" name="Google Shape;3172;p47"/>
          <p:cNvGrpSpPr/>
          <p:nvPr/>
        </p:nvGrpSpPr>
        <p:grpSpPr>
          <a:xfrm flipH="1">
            <a:off x="-1749240" y="953937"/>
            <a:ext cx="2872292" cy="2378232"/>
            <a:chOff x="2210400" y="2558550"/>
            <a:chExt cx="971025" cy="804000"/>
          </a:xfrm>
        </p:grpSpPr>
        <p:sp>
          <p:nvSpPr>
            <p:cNvPr id="3173" name="Google Shape;3173;p47"/>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7"/>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7"/>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7"/>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1" name="Google Shape;3181;p47"/>
          <p:cNvSpPr/>
          <p:nvPr/>
        </p:nvSpPr>
        <p:spPr>
          <a:xfrm flipH="1">
            <a:off x="-1533654" y="503176"/>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8316930" y="151129"/>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7"/>
          <p:cNvSpPr/>
          <p:nvPr/>
        </p:nvSpPr>
        <p:spPr>
          <a:xfrm flipH="1">
            <a:off x="7508346" y="-117482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17">
  <p:cSld name="TITLE_ONLY_19">
    <p:spTree>
      <p:nvGrpSpPr>
        <p:cNvPr id="1" name="Shape 3184"/>
        <p:cNvGrpSpPr/>
        <p:nvPr/>
      </p:nvGrpSpPr>
      <p:grpSpPr>
        <a:xfrm>
          <a:off x="0" y="0"/>
          <a:ext cx="0" cy="0"/>
          <a:chOff x="0" y="0"/>
          <a:chExt cx="0" cy="0"/>
        </a:xfrm>
      </p:grpSpPr>
      <p:grpSp>
        <p:nvGrpSpPr>
          <p:cNvPr id="3185" name="Google Shape;3185;p48"/>
          <p:cNvGrpSpPr/>
          <p:nvPr/>
        </p:nvGrpSpPr>
        <p:grpSpPr>
          <a:xfrm flipH="1">
            <a:off x="-1045390" y="3721199"/>
            <a:ext cx="2872292" cy="2378232"/>
            <a:chOff x="2210400" y="2558550"/>
            <a:chExt cx="971025" cy="804000"/>
          </a:xfrm>
        </p:grpSpPr>
        <p:sp>
          <p:nvSpPr>
            <p:cNvPr id="3186" name="Google Shape;3186;p4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4" name="Google Shape;3194;p48"/>
          <p:cNvSpPr/>
          <p:nvPr/>
        </p:nvSpPr>
        <p:spPr>
          <a:xfrm flipH="1">
            <a:off x="-1441554" y="-84137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5" name="Google Shape;3195;p48"/>
          <p:cNvGrpSpPr/>
          <p:nvPr/>
        </p:nvGrpSpPr>
        <p:grpSpPr>
          <a:xfrm flipH="1">
            <a:off x="-447444" y="3"/>
            <a:ext cx="925193" cy="766051"/>
            <a:chOff x="2210400" y="2558550"/>
            <a:chExt cx="971025" cy="804000"/>
          </a:xfrm>
        </p:grpSpPr>
        <p:sp>
          <p:nvSpPr>
            <p:cNvPr id="3196" name="Google Shape;3196;p4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48"/>
          <p:cNvGrpSpPr/>
          <p:nvPr/>
        </p:nvGrpSpPr>
        <p:grpSpPr>
          <a:xfrm flipH="1">
            <a:off x="6334135" y="3690439"/>
            <a:ext cx="2872823" cy="2439739"/>
            <a:chOff x="4665875" y="2808650"/>
            <a:chExt cx="993850" cy="844025"/>
          </a:xfrm>
        </p:grpSpPr>
        <p:sp>
          <p:nvSpPr>
            <p:cNvPr id="3205" name="Google Shape;3205;p48"/>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8"/>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8"/>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8"/>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8"/>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8"/>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8"/>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2" name="Google Shape;3212;p48"/>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18">
  <p:cSld name="TITLE_ONLY_20">
    <p:spTree>
      <p:nvGrpSpPr>
        <p:cNvPr id="1" name="Shape 3213"/>
        <p:cNvGrpSpPr/>
        <p:nvPr/>
      </p:nvGrpSpPr>
      <p:grpSpPr>
        <a:xfrm>
          <a:off x="0" y="0"/>
          <a:ext cx="0" cy="0"/>
          <a:chOff x="0" y="0"/>
          <a:chExt cx="0" cy="0"/>
        </a:xfrm>
      </p:grpSpPr>
      <p:sp>
        <p:nvSpPr>
          <p:cNvPr id="3214" name="Google Shape;3214;p4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3215" name="Google Shape;3215;p49"/>
          <p:cNvGrpSpPr/>
          <p:nvPr/>
        </p:nvGrpSpPr>
        <p:grpSpPr>
          <a:xfrm flipH="1">
            <a:off x="7561735" y="-249776"/>
            <a:ext cx="2872292" cy="2378232"/>
            <a:chOff x="2210400" y="2558550"/>
            <a:chExt cx="971025" cy="804000"/>
          </a:xfrm>
        </p:grpSpPr>
        <p:sp>
          <p:nvSpPr>
            <p:cNvPr id="3216" name="Google Shape;3216;p49"/>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9"/>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9"/>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9"/>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9"/>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9"/>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9"/>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9"/>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4" name="Google Shape;3224;p49"/>
          <p:cNvSpPr/>
          <p:nvPr/>
        </p:nvSpPr>
        <p:spPr>
          <a:xfrm flipH="1">
            <a:off x="7466496" y="-68037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5" name="Google Shape;3225;p49"/>
          <p:cNvGrpSpPr/>
          <p:nvPr/>
        </p:nvGrpSpPr>
        <p:grpSpPr>
          <a:xfrm>
            <a:off x="-1300940" y="3081101"/>
            <a:ext cx="2872823" cy="2439739"/>
            <a:chOff x="4665875" y="2808650"/>
            <a:chExt cx="993850" cy="844025"/>
          </a:xfrm>
        </p:grpSpPr>
        <p:sp>
          <p:nvSpPr>
            <p:cNvPr id="3226" name="Google Shape;3226;p49"/>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9"/>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9"/>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9"/>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9"/>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9"/>
            <p:cNvSpPr/>
            <p:nvPr/>
          </p:nvSpPr>
          <p:spPr>
            <a:xfrm>
              <a:off x="5047532" y="3035061"/>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9"/>
            <p:cNvSpPr/>
            <p:nvPr/>
          </p:nvSpPr>
          <p:spPr>
            <a:xfrm>
              <a:off x="5114532" y="3102061"/>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19">
  <p:cSld name="TITLE_ONLY_21">
    <p:spTree>
      <p:nvGrpSpPr>
        <p:cNvPr id="1" name="Shape 3233"/>
        <p:cNvGrpSpPr/>
        <p:nvPr/>
      </p:nvGrpSpPr>
      <p:grpSpPr>
        <a:xfrm>
          <a:off x="0" y="0"/>
          <a:ext cx="0" cy="0"/>
          <a:chOff x="0" y="0"/>
          <a:chExt cx="0" cy="0"/>
        </a:xfrm>
      </p:grpSpPr>
      <p:sp>
        <p:nvSpPr>
          <p:cNvPr id="3234" name="Google Shape;3234;p50"/>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3235" name="Google Shape;3235;p50"/>
          <p:cNvGrpSpPr/>
          <p:nvPr/>
        </p:nvGrpSpPr>
        <p:grpSpPr>
          <a:xfrm flipH="1">
            <a:off x="6213672" y="-733900"/>
            <a:ext cx="3673270" cy="3119516"/>
            <a:chOff x="4665875" y="2808650"/>
            <a:chExt cx="993850" cy="844025"/>
          </a:xfrm>
        </p:grpSpPr>
        <p:sp>
          <p:nvSpPr>
            <p:cNvPr id="3236" name="Google Shape;3236;p50"/>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0"/>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0"/>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0"/>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0"/>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0"/>
            <p:cNvSpPr/>
            <p:nvPr/>
          </p:nvSpPr>
          <p:spPr>
            <a:xfrm>
              <a:off x="4967653" y="3046159"/>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0"/>
            <p:cNvSpPr/>
            <p:nvPr/>
          </p:nvSpPr>
          <p:spPr>
            <a:xfrm>
              <a:off x="5034653" y="3113159"/>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50"/>
          <p:cNvGrpSpPr/>
          <p:nvPr/>
        </p:nvGrpSpPr>
        <p:grpSpPr>
          <a:xfrm>
            <a:off x="166099" y="3667370"/>
            <a:ext cx="547132" cy="548765"/>
            <a:chOff x="6140976" y="2301270"/>
            <a:chExt cx="150775" cy="151225"/>
          </a:xfrm>
        </p:grpSpPr>
        <p:sp>
          <p:nvSpPr>
            <p:cNvPr id="3244" name="Google Shape;3244;p50"/>
            <p:cNvSpPr/>
            <p:nvPr/>
          </p:nvSpPr>
          <p:spPr>
            <a:xfrm>
              <a:off x="6140976" y="230127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0"/>
            <p:cNvSpPr/>
            <p:nvPr/>
          </p:nvSpPr>
          <p:spPr>
            <a:xfrm>
              <a:off x="6163776" y="2324294"/>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50"/>
          <p:cNvGrpSpPr/>
          <p:nvPr/>
        </p:nvGrpSpPr>
        <p:grpSpPr>
          <a:xfrm flipH="1">
            <a:off x="-1506015" y="2752637"/>
            <a:ext cx="2872292" cy="2378232"/>
            <a:chOff x="2210400" y="2558550"/>
            <a:chExt cx="971025" cy="804000"/>
          </a:xfrm>
        </p:grpSpPr>
        <p:sp>
          <p:nvSpPr>
            <p:cNvPr id="3247" name="Google Shape;3247;p50"/>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0"/>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0"/>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0"/>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0"/>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0"/>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0"/>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0"/>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5" name="Google Shape;3255;p50"/>
          <p:cNvGrpSpPr/>
          <p:nvPr/>
        </p:nvGrpSpPr>
        <p:grpSpPr>
          <a:xfrm rot="10800000" flipH="1">
            <a:off x="8319255" y="1588689"/>
            <a:ext cx="2374545" cy="1966102"/>
            <a:chOff x="2210400" y="2558550"/>
            <a:chExt cx="971025" cy="804000"/>
          </a:xfrm>
        </p:grpSpPr>
        <p:grpSp>
          <p:nvGrpSpPr>
            <p:cNvPr id="3256" name="Google Shape;3256;p50"/>
            <p:cNvGrpSpPr/>
            <p:nvPr/>
          </p:nvGrpSpPr>
          <p:grpSpPr>
            <a:xfrm>
              <a:off x="2210400" y="2558550"/>
              <a:ext cx="971025" cy="804000"/>
              <a:chOff x="2210400" y="2558550"/>
              <a:chExt cx="971025" cy="804000"/>
            </a:xfrm>
          </p:grpSpPr>
          <p:sp>
            <p:nvSpPr>
              <p:cNvPr id="3257" name="Google Shape;3257;p50"/>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0"/>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0"/>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0"/>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0"/>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0"/>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0"/>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0"/>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5" name="Google Shape;3265;p50"/>
            <p:cNvSpPr/>
            <p:nvPr/>
          </p:nvSpPr>
          <p:spPr>
            <a:xfrm>
              <a:off x="2937150" y="3007525"/>
              <a:ext cx="150775" cy="151225"/>
            </a:xfrm>
            <a:custGeom>
              <a:avLst/>
              <a:gdLst/>
              <a:ahLst/>
              <a:cxnLst/>
              <a:rect l="l" t="t" r="r" b="b"/>
              <a:pathLst>
                <a:path w="6031" h="6049" extrusionOk="0">
                  <a:moveTo>
                    <a:pt x="3015" y="0"/>
                  </a:moveTo>
                  <a:lnTo>
                    <a:pt x="0" y="3034"/>
                  </a:lnTo>
                  <a:lnTo>
                    <a:pt x="3015" y="6049"/>
                  </a:lnTo>
                  <a:lnTo>
                    <a:pt x="6030" y="3034"/>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0"/>
            <p:cNvSpPr/>
            <p:nvPr/>
          </p:nvSpPr>
          <p:spPr>
            <a:xfrm>
              <a:off x="2931550" y="3002400"/>
              <a:ext cx="161950" cy="161950"/>
            </a:xfrm>
            <a:custGeom>
              <a:avLst/>
              <a:gdLst/>
              <a:ahLst/>
              <a:cxnLst/>
              <a:rect l="l" t="t" r="r" b="b"/>
              <a:pathLst>
                <a:path w="6478" h="6478" extrusionOk="0">
                  <a:moveTo>
                    <a:pt x="447" y="3239"/>
                  </a:moveTo>
                  <a:lnTo>
                    <a:pt x="3239" y="6031"/>
                  </a:lnTo>
                  <a:lnTo>
                    <a:pt x="6031" y="3239"/>
                  </a:lnTo>
                  <a:lnTo>
                    <a:pt x="3239" y="429"/>
                  </a:lnTo>
                  <a:close/>
                  <a:moveTo>
                    <a:pt x="3239" y="6477"/>
                  </a:moveTo>
                  <a:lnTo>
                    <a:pt x="1" y="3239"/>
                  </a:lnTo>
                  <a:lnTo>
                    <a:pt x="3239" y="1"/>
                  </a:lnTo>
                  <a:lnTo>
                    <a:pt x="6477" y="3239"/>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0"/>
            <p:cNvSpPr/>
            <p:nvPr/>
          </p:nvSpPr>
          <p:spPr>
            <a:xfrm>
              <a:off x="2959950" y="3030325"/>
              <a:ext cx="105175" cy="105650"/>
            </a:xfrm>
            <a:custGeom>
              <a:avLst/>
              <a:gdLst/>
              <a:ahLst/>
              <a:cxnLst/>
              <a:rect l="l" t="t" r="r" b="b"/>
              <a:pathLst>
                <a:path w="4207" h="4226" extrusionOk="0">
                  <a:moveTo>
                    <a:pt x="428" y="2122"/>
                  </a:moveTo>
                  <a:lnTo>
                    <a:pt x="2103" y="3778"/>
                  </a:lnTo>
                  <a:lnTo>
                    <a:pt x="3778" y="2122"/>
                  </a:lnTo>
                  <a:lnTo>
                    <a:pt x="2103" y="447"/>
                  </a:lnTo>
                  <a:close/>
                  <a:moveTo>
                    <a:pt x="2103" y="4225"/>
                  </a:moveTo>
                  <a:lnTo>
                    <a:pt x="0" y="2122"/>
                  </a:lnTo>
                  <a:lnTo>
                    <a:pt x="2103" y="0"/>
                  </a:lnTo>
                  <a:lnTo>
                    <a:pt x="4206" y="2122"/>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0"/>
            <p:cNvSpPr/>
            <p:nvPr/>
          </p:nvSpPr>
          <p:spPr>
            <a:xfrm>
              <a:off x="2830125" y="2950300"/>
              <a:ext cx="500" cy="1425"/>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0"/>
            <p:cNvSpPr/>
            <p:nvPr/>
          </p:nvSpPr>
          <p:spPr>
            <a:xfrm>
              <a:off x="2830600" y="2949825"/>
              <a:ext cx="950" cy="2350"/>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0"/>
            <p:cNvSpPr/>
            <p:nvPr/>
          </p:nvSpPr>
          <p:spPr>
            <a:xfrm>
              <a:off x="2831525" y="2949375"/>
              <a:ext cx="500" cy="3275"/>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0"/>
            <p:cNvSpPr/>
            <p:nvPr/>
          </p:nvSpPr>
          <p:spPr>
            <a:xfrm>
              <a:off x="2832000" y="2948900"/>
              <a:ext cx="475" cy="4225"/>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0"/>
            <p:cNvSpPr/>
            <p:nvPr/>
          </p:nvSpPr>
          <p:spPr>
            <a:xfrm>
              <a:off x="2832450" y="2948425"/>
              <a:ext cx="500" cy="5150"/>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0"/>
            <p:cNvSpPr/>
            <p:nvPr/>
          </p:nvSpPr>
          <p:spPr>
            <a:xfrm>
              <a:off x="2832925" y="2947500"/>
              <a:ext cx="475" cy="6550"/>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0"/>
            <p:cNvSpPr/>
            <p:nvPr/>
          </p:nvSpPr>
          <p:spPr>
            <a:xfrm>
              <a:off x="2833375" y="2947050"/>
              <a:ext cx="500" cy="7925"/>
            </a:xfrm>
            <a:custGeom>
              <a:avLst/>
              <a:gdLst/>
              <a:ahLst/>
              <a:cxnLst/>
              <a:rect l="l" t="t" r="r" b="b"/>
              <a:pathLst>
                <a:path w="20" h="317" extrusionOk="0">
                  <a:moveTo>
                    <a:pt x="20" y="0"/>
                  </a:moveTo>
                  <a:lnTo>
                    <a:pt x="1" y="19"/>
                  </a:lnTo>
                  <a:lnTo>
                    <a:pt x="1" y="279"/>
                  </a:lnTo>
                  <a:lnTo>
                    <a:pt x="20" y="31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0"/>
            <p:cNvSpPr/>
            <p:nvPr/>
          </p:nvSpPr>
          <p:spPr>
            <a:xfrm>
              <a:off x="2833850" y="2946575"/>
              <a:ext cx="950" cy="8875"/>
            </a:xfrm>
            <a:custGeom>
              <a:avLst/>
              <a:gdLst/>
              <a:ahLst/>
              <a:cxnLst/>
              <a:rect l="l" t="t" r="r" b="b"/>
              <a:pathLst>
                <a:path w="38" h="355" extrusionOk="0">
                  <a:moveTo>
                    <a:pt x="38" y="0"/>
                  </a:moveTo>
                  <a:lnTo>
                    <a:pt x="1" y="19"/>
                  </a:lnTo>
                  <a:lnTo>
                    <a:pt x="1" y="335"/>
                  </a:lnTo>
                  <a:lnTo>
                    <a:pt x="38" y="35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0"/>
            <p:cNvSpPr/>
            <p:nvPr/>
          </p:nvSpPr>
          <p:spPr>
            <a:xfrm>
              <a:off x="2834775" y="2946100"/>
              <a:ext cx="500" cy="9800"/>
            </a:xfrm>
            <a:custGeom>
              <a:avLst/>
              <a:gdLst/>
              <a:ahLst/>
              <a:cxnLst/>
              <a:rect l="l" t="t" r="r" b="b"/>
              <a:pathLst>
                <a:path w="20" h="392" extrusionOk="0">
                  <a:moveTo>
                    <a:pt x="19" y="1"/>
                  </a:moveTo>
                  <a:lnTo>
                    <a:pt x="1" y="19"/>
                  </a:lnTo>
                  <a:lnTo>
                    <a:pt x="1" y="373"/>
                  </a:lnTo>
                  <a:lnTo>
                    <a:pt x="19" y="3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0"/>
            <p:cNvSpPr/>
            <p:nvPr/>
          </p:nvSpPr>
          <p:spPr>
            <a:xfrm>
              <a:off x="2835250" y="2945650"/>
              <a:ext cx="500" cy="10725"/>
            </a:xfrm>
            <a:custGeom>
              <a:avLst/>
              <a:gdLst/>
              <a:ahLst/>
              <a:cxnLst/>
              <a:rect l="l" t="t" r="r" b="b"/>
              <a:pathLst>
                <a:path w="20" h="429" extrusionOk="0">
                  <a:moveTo>
                    <a:pt x="19" y="0"/>
                  </a:moveTo>
                  <a:lnTo>
                    <a:pt x="0" y="19"/>
                  </a:lnTo>
                  <a:lnTo>
                    <a:pt x="0"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0"/>
            <p:cNvSpPr/>
            <p:nvPr/>
          </p:nvSpPr>
          <p:spPr>
            <a:xfrm>
              <a:off x="2835725" y="2945175"/>
              <a:ext cx="475" cy="11650"/>
            </a:xfrm>
            <a:custGeom>
              <a:avLst/>
              <a:gdLst/>
              <a:ahLst/>
              <a:cxnLst/>
              <a:rect l="l" t="t" r="r" b="b"/>
              <a:pathLst>
                <a:path w="19" h="466" extrusionOk="0">
                  <a:moveTo>
                    <a:pt x="19" y="1"/>
                  </a:moveTo>
                  <a:lnTo>
                    <a:pt x="0" y="19"/>
                  </a:lnTo>
                  <a:lnTo>
                    <a:pt x="0" y="447"/>
                  </a:lnTo>
                  <a:lnTo>
                    <a:pt x="19" y="46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0"/>
            <p:cNvSpPr/>
            <p:nvPr/>
          </p:nvSpPr>
          <p:spPr>
            <a:xfrm>
              <a:off x="2836175" y="2944250"/>
              <a:ext cx="500" cy="13050"/>
            </a:xfrm>
            <a:custGeom>
              <a:avLst/>
              <a:gdLst/>
              <a:ahLst/>
              <a:cxnLst/>
              <a:rect l="l" t="t" r="r" b="b"/>
              <a:pathLst>
                <a:path w="20" h="522" extrusionOk="0">
                  <a:moveTo>
                    <a:pt x="19" y="0"/>
                  </a:moveTo>
                  <a:lnTo>
                    <a:pt x="1" y="38"/>
                  </a:lnTo>
                  <a:lnTo>
                    <a:pt x="1" y="503"/>
                  </a:lnTo>
                  <a:lnTo>
                    <a:pt x="19" y="5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0"/>
            <p:cNvSpPr/>
            <p:nvPr/>
          </p:nvSpPr>
          <p:spPr>
            <a:xfrm>
              <a:off x="2836650" y="2943775"/>
              <a:ext cx="475" cy="14450"/>
            </a:xfrm>
            <a:custGeom>
              <a:avLst/>
              <a:gdLst/>
              <a:ahLst/>
              <a:cxnLst/>
              <a:rect l="l" t="t" r="r" b="b"/>
              <a:pathLst>
                <a:path w="19" h="578" extrusionOk="0">
                  <a:moveTo>
                    <a:pt x="19" y="1"/>
                  </a:moveTo>
                  <a:lnTo>
                    <a:pt x="0" y="19"/>
                  </a:lnTo>
                  <a:lnTo>
                    <a:pt x="0" y="541"/>
                  </a:lnTo>
                  <a:lnTo>
                    <a:pt x="19" y="57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0"/>
            <p:cNvSpPr/>
            <p:nvPr/>
          </p:nvSpPr>
          <p:spPr>
            <a:xfrm>
              <a:off x="2837100" y="2943325"/>
              <a:ext cx="975" cy="15375"/>
            </a:xfrm>
            <a:custGeom>
              <a:avLst/>
              <a:gdLst/>
              <a:ahLst/>
              <a:cxnLst/>
              <a:rect l="l" t="t" r="r" b="b"/>
              <a:pathLst>
                <a:path w="39" h="615" extrusionOk="0">
                  <a:moveTo>
                    <a:pt x="38" y="0"/>
                  </a:moveTo>
                  <a:lnTo>
                    <a:pt x="1" y="19"/>
                  </a:lnTo>
                  <a:lnTo>
                    <a:pt x="1" y="596"/>
                  </a:lnTo>
                  <a:lnTo>
                    <a:pt x="38" y="61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0"/>
            <p:cNvSpPr/>
            <p:nvPr/>
          </p:nvSpPr>
          <p:spPr>
            <a:xfrm>
              <a:off x="2838050" y="2942850"/>
              <a:ext cx="475" cy="16300"/>
            </a:xfrm>
            <a:custGeom>
              <a:avLst/>
              <a:gdLst/>
              <a:ahLst/>
              <a:cxnLst/>
              <a:rect l="l" t="t" r="r" b="b"/>
              <a:pathLst>
                <a:path w="19" h="652" extrusionOk="0">
                  <a:moveTo>
                    <a:pt x="19" y="1"/>
                  </a:moveTo>
                  <a:lnTo>
                    <a:pt x="0" y="19"/>
                  </a:lnTo>
                  <a:lnTo>
                    <a:pt x="0" y="633"/>
                  </a:lnTo>
                  <a:lnTo>
                    <a:pt x="19" y="65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0"/>
            <p:cNvSpPr/>
            <p:nvPr/>
          </p:nvSpPr>
          <p:spPr>
            <a:xfrm>
              <a:off x="2838500" y="2942375"/>
              <a:ext cx="500" cy="17250"/>
            </a:xfrm>
            <a:custGeom>
              <a:avLst/>
              <a:gdLst/>
              <a:ahLst/>
              <a:cxnLst/>
              <a:rect l="l" t="t" r="r" b="b"/>
              <a:pathLst>
                <a:path w="20" h="690" extrusionOk="0">
                  <a:moveTo>
                    <a:pt x="19" y="1"/>
                  </a:moveTo>
                  <a:lnTo>
                    <a:pt x="1" y="20"/>
                  </a:lnTo>
                  <a:lnTo>
                    <a:pt x="1" y="671"/>
                  </a:lnTo>
                  <a:lnTo>
                    <a:pt x="19" y="69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0"/>
            <p:cNvSpPr/>
            <p:nvPr/>
          </p:nvSpPr>
          <p:spPr>
            <a:xfrm>
              <a:off x="2838975" y="2941925"/>
              <a:ext cx="475" cy="18175"/>
            </a:xfrm>
            <a:custGeom>
              <a:avLst/>
              <a:gdLst/>
              <a:ahLst/>
              <a:cxnLst/>
              <a:rect l="l" t="t" r="r" b="b"/>
              <a:pathLst>
                <a:path w="19" h="727" extrusionOk="0">
                  <a:moveTo>
                    <a:pt x="19" y="0"/>
                  </a:moveTo>
                  <a:lnTo>
                    <a:pt x="0" y="19"/>
                  </a:lnTo>
                  <a:lnTo>
                    <a:pt x="0" y="708"/>
                  </a:lnTo>
                  <a:lnTo>
                    <a:pt x="19" y="72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0"/>
            <p:cNvSpPr/>
            <p:nvPr/>
          </p:nvSpPr>
          <p:spPr>
            <a:xfrm>
              <a:off x="2839425" y="2941000"/>
              <a:ext cx="500" cy="19550"/>
            </a:xfrm>
            <a:custGeom>
              <a:avLst/>
              <a:gdLst/>
              <a:ahLst/>
              <a:cxnLst/>
              <a:rect l="l" t="t" r="r" b="b"/>
              <a:pathLst>
                <a:path w="20" h="782" extrusionOk="0">
                  <a:moveTo>
                    <a:pt x="20" y="0"/>
                  </a:moveTo>
                  <a:lnTo>
                    <a:pt x="1" y="37"/>
                  </a:lnTo>
                  <a:lnTo>
                    <a:pt x="1" y="763"/>
                  </a:lnTo>
                  <a:lnTo>
                    <a:pt x="20" y="782"/>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0"/>
            <p:cNvSpPr/>
            <p:nvPr/>
          </p:nvSpPr>
          <p:spPr>
            <a:xfrm>
              <a:off x="2839900" y="2940525"/>
              <a:ext cx="500" cy="20950"/>
            </a:xfrm>
            <a:custGeom>
              <a:avLst/>
              <a:gdLst/>
              <a:ahLst/>
              <a:cxnLst/>
              <a:rect l="l" t="t" r="r" b="b"/>
              <a:pathLst>
                <a:path w="20" h="838" extrusionOk="0">
                  <a:moveTo>
                    <a:pt x="19" y="1"/>
                  </a:moveTo>
                  <a:lnTo>
                    <a:pt x="1" y="19"/>
                  </a:lnTo>
                  <a:lnTo>
                    <a:pt x="1" y="801"/>
                  </a:lnTo>
                  <a:lnTo>
                    <a:pt x="19" y="83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0"/>
            <p:cNvSpPr/>
            <p:nvPr/>
          </p:nvSpPr>
          <p:spPr>
            <a:xfrm>
              <a:off x="2840375" y="2940050"/>
              <a:ext cx="950" cy="21900"/>
            </a:xfrm>
            <a:custGeom>
              <a:avLst/>
              <a:gdLst/>
              <a:ahLst/>
              <a:cxnLst/>
              <a:rect l="l" t="t" r="r" b="b"/>
              <a:pathLst>
                <a:path w="38" h="876" extrusionOk="0">
                  <a:moveTo>
                    <a:pt x="37" y="1"/>
                  </a:moveTo>
                  <a:lnTo>
                    <a:pt x="0" y="20"/>
                  </a:lnTo>
                  <a:lnTo>
                    <a:pt x="0" y="857"/>
                  </a:lnTo>
                  <a:lnTo>
                    <a:pt x="37" y="876"/>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0"/>
            <p:cNvSpPr/>
            <p:nvPr/>
          </p:nvSpPr>
          <p:spPr>
            <a:xfrm>
              <a:off x="2841300" y="2939600"/>
              <a:ext cx="475" cy="22825"/>
            </a:xfrm>
            <a:custGeom>
              <a:avLst/>
              <a:gdLst/>
              <a:ahLst/>
              <a:cxnLst/>
              <a:rect l="l" t="t" r="r" b="b"/>
              <a:pathLst>
                <a:path w="19" h="913" extrusionOk="0">
                  <a:moveTo>
                    <a:pt x="19" y="0"/>
                  </a:moveTo>
                  <a:lnTo>
                    <a:pt x="0" y="19"/>
                  </a:lnTo>
                  <a:lnTo>
                    <a:pt x="0" y="894"/>
                  </a:lnTo>
                  <a:lnTo>
                    <a:pt x="19" y="91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0"/>
            <p:cNvSpPr/>
            <p:nvPr/>
          </p:nvSpPr>
          <p:spPr>
            <a:xfrm>
              <a:off x="2841750" y="2939125"/>
              <a:ext cx="500" cy="23750"/>
            </a:xfrm>
            <a:custGeom>
              <a:avLst/>
              <a:gdLst/>
              <a:ahLst/>
              <a:cxnLst/>
              <a:rect l="l" t="t" r="r" b="b"/>
              <a:pathLst>
                <a:path w="20" h="950" extrusionOk="0">
                  <a:moveTo>
                    <a:pt x="20" y="1"/>
                  </a:moveTo>
                  <a:lnTo>
                    <a:pt x="1" y="19"/>
                  </a:lnTo>
                  <a:lnTo>
                    <a:pt x="1" y="931"/>
                  </a:lnTo>
                  <a:lnTo>
                    <a:pt x="20" y="95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0"/>
            <p:cNvSpPr/>
            <p:nvPr/>
          </p:nvSpPr>
          <p:spPr>
            <a:xfrm>
              <a:off x="2842225" y="2938675"/>
              <a:ext cx="500" cy="24675"/>
            </a:xfrm>
            <a:custGeom>
              <a:avLst/>
              <a:gdLst/>
              <a:ahLst/>
              <a:cxnLst/>
              <a:rect l="l" t="t" r="r" b="b"/>
              <a:pathLst>
                <a:path w="20" h="987" extrusionOk="0">
                  <a:moveTo>
                    <a:pt x="19" y="0"/>
                  </a:moveTo>
                  <a:lnTo>
                    <a:pt x="1" y="19"/>
                  </a:lnTo>
                  <a:lnTo>
                    <a:pt x="1" y="968"/>
                  </a:lnTo>
                  <a:lnTo>
                    <a:pt x="19" y="98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0"/>
            <p:cNvSpPr/>
            <p:nvPr/>
          </p:nvSpPr>
          <p:spPr>
            <a:xfrm>
              <a:off x="2842700" y="2937725"/>
              <a:ext cx="475" cy="26100"/>
            </a:xfrm>
            <a:custGeom>
              <a:avLst/>
              <a:gdLst/>
              <a:ahLst/>
              <a:cxnLst/>
              <a:rect l="l" t="t" r="r" b="b"/>
              <a:pathLst>
                <a:path w="19" h="1044" extrusionOk="0">
                  <a:moveTo>
                    <a:pt x="19" y="1"/>
                  </a:moveTo>
                  <a:lnTo>
                    <a:pt x="0" y="38"/>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0"/>
            <p:cNvSpPr/>
            <p:nvPr/>
          </p:nvSpPr>
          <p:spPr>
            <a:xfrm>
              <a:off x="2843150" y="2937275"/>
              <a:ext cx="500" cy="27475"/>
            </a:xfrm>
            <a:custGeom>
              <a:avLst/>
              <a:gdLst/>
              <a:ahLst/>
              <a:cxnLst/>
              <a:rect l="l" t="t" r="r" b="b"/>
              <a:pathLst>
                <a:path w="20" h="1099" extrusionOk="0">
                  <a:moveTo>
                    <a:pt x="19" y="0"/>
                  </a:moveTo>
                  <a:lnTo>
                    <a:pt x="1" y="19"/>
                  </a:lnTo>
                  <a:lnTo>
                    <a:pt x="1" y="1061"/>
                  </a:lnTo>
                  <a:lnTo>
                    <a:pt x="19" y="109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0"/>
            <p:cNvSpPr/>
            <p:nvPr/>
          </p:nvSpPr>
          <p:spPr>
            <a:xfrm>
              <a:off x="2843625" y="2936800"/>
              <a:ext cx="950" cy="28400"/>
            </a:xfrm>
            <a:custGeom>
              <a:avLst/>
              <a:gdLst/>
              <a:ahLst/>
              <a:cxnLst/>
              <a:rect l="l" t="t" r="r" b="b"/>
              <a:pathLst>
                <a:path w="38" h="1136" extrusionOk="0">
                  <a:moveTo>
                    <a:pt x="38" y="1"/>
                  </a:moveTo>
                  <a:lnTo>
                    <a:pt x="0" y="19"/>
                  </a:lnTo>
                  <a:lnTo>
                    <a:pt x="0" y="1117"/>
                  </a:lnTo>
                  <a:lnTo>
                    <a:pt x="38" y="1136"/>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0"/>
            <p:cNvSpPr/>
            <p:nvPr/>
          </p:nvSpPr>
          <p:spPr>
            <a:xfrm>
              <a:off x="2844550" y="2936350"/>
              <a:ext cx="500" cy="29325"/>
            </a:xfrm>
            <a:custGeom>
              <a:avLst/>
              <a:gdLst/>
              <a:ahLst/>
              <a:cxnLst/>
              <a:rect l="l" t="t" r="r" b="b"/>
              <a:pathLst>
                <a:path w="20" h="1173" extrusionOk="0">
                  <a:moveTo>
                    <a:pt x="19" y="0"/>
                  </a:moveTo>
                  <a:lnTo>
                    <a:pt x="1" y="19"/>
                  </a:lnTo>
                  <a:lnTo>
                    <a:pt x="1" y="1154"/>
                  </a:lnTo>
                  <a:lnTo>
                    <a:pt x="19" y="117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0"/>
            <p:cNvSpPr/>
            <p:nvPr/>
          </p:nvSpPr>
          <p:spPr>
            <a:xfrm>
              <a:off x="2845025" y="2935875"/>
              <a:ext cx="475" cy="30275"/>
            </a:xfrm>
            <a:custGeom>
              <a:avLst/>
              <a:gdLst/>
              <a:ahLst/>
              <a:cxnLst/>
              <a:rect l="l" t="t" r="r" b="b"/>
              <a:pathLst>
                <a:path w="19" h="1211" extrusionOk="0">
                  <a:moveTo>
                    <a:pt x="19" y="0"/>
                  </a:moveTo>
                  <a:lnTo>
                    <a:pt x="0" y="19"/>
                  </a:lnTo>
                  <a:lnTo>
                    <a:pt x="0" y="1192"/>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0"/>
            <p:cNvSpPr/>
            <p:nvPr/>
          </p:nvSpPr>
          <p:spPr>
            <a:xfrm>
              <a:off x="2845475" y="2935400"/>
              <a:ext cx="500" cy="31200"/>
            </a:xfrm>
            <a:custGeom>
              <a:avLst/>
              <a:gdLst/>
              <a:ahLst/>
              <a:cxnLst/>
              <a:rect l="l" t="t" r="r" b="b"/>
              <a:pathLst>
                <a:path w="20" h="1248" extrusionOk="0">
                  <a:moveTo>
                    <a:pt x="19" y="1"/>
                  </a:moveTo>
                  <a:lnTo>
                    <a:pt x="1" y="19"/>
                  </a:lnTo>
                  <a:lnTo>
                    <a:pt x="1" y="1229"/>
                  </a:lnTo>
                  <a:lnTo>
                    <a:pt x="19" y="124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0"/>
            <p:cNvSpPr/>
            <p:nvPr/>
          </p:nvSpPr>
          <p:spPr>
            <a:xfrm>
              <a:off x="2845950" y="2934475"/>
              <a:ext cx="500" cy="32600"/>
            </a:xfrm>
            <a:custGeom>
              <a:avLst/>
              <a:gdLst/>
              <a:ahLst/>
              <a:cxnLst/>
              <a:rect l="l" t="t" r="r" b="b"/>
              <a:pathLst>
                <a:path w="20" h="1304" extrusionOk="0">
                  <a:moveTo>
                    <a:pt x="19" y="1"/>
                  </a:moveTo>
                  <a:lnTo>
                    <a:pt x="0" y="38"/>
                  </a:lnTo>
                  <a:lnTo>
                    <a:pt x="0" y="1285"/>
                  </a:lnTo>
                  <a:lnTo>
                    <a:pt x="19" y="130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0"/>
            <p:cNvSpPr/>
            <p:nvPr/>
          </p:nvSpPr>
          <p:spPr>
            <a:xfrm>
              <a:off x="2846425" y="2934000"/>
              <a:ext cx="475" cy="34000"/>
            </a:xfrm>
            <a:custGeom>
              <a:avLst/>
              <a:gdLst/>
              <a:ahLst/>
              <a:cxnLst/>
              <a:rect l="l" t="t" r="r" b="b"/>
              <a:pathLst>
                <a:path w="19" h="1360" extrusionOk="0">
                  <a:moveTo>
                    <a:pt x="19" y="1"/>
                  </a:moveTo>
                  <a:lnTo>
                    <a:pt x="0" y="20"/>
                  </a:lnTo>
                  <a:lnTo>
                    <a:pt x="0" y="1322"/>
                  </a:lnTo>
                  <a:lnTo>
                    <a:pt x="19" y="136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0"/>
            <p:cNvSpPr/>
            <p:nvPr/>
          </p:nvSpPr>
          <p:spPr>
            <a:xfrm>
              <a:off x="2846875" y="2933550"/>
              <a:ext cx="950" cy="34925"/>
            </a:xfrm>
            <a:custGeom>
              <a:avLst/>
              <a:gdLst/>
              <a:ahLst/>
              <a:cxnLst/>
              <a:rect l="l" t="t" r="r" b="b"/>
              <a:pathLst>
                <a:path w="38" h="1397" extrusionOk="0">
                  <a:moveTo>
                    <a:pt x="38" y="0"/>
                  </a:moveTo>
                  <a:lnTo>
                    <a:pt x="1" y="19"/>
                  </a:lnTo>
                  <a:lnTo>
                    <a:pt x="1" y="1378"/>
                  </a:lnTo>
                  <a:lnTo>
                    <a:pt x="38" y="139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0"/>
            <p:cNvSpPr/>
            <p:nvPr/>
          </p:nvSpPr>
          <p:spPr>
            <a:xfrm>
              <a:off x="2847800" y="2933075"/>
              <a:ext cx="500" cy="35850"/>
            </a:xfrm>
            <a:custGeom>
              <a:avLst/>
              <a:gdLst/>
              <a:ahLst/>
              <a:cxnLst/>
              <a:rect l="l" t="t" r="r" b="b"/>
              <a:pathLst>
                <a:path w="20" h="1434" extrusionOk="0">
                  <a:moveTo>
                    <a:pt x="20" y="1"/>
                  </a:moveTo>
                  <a:lnTo>
                    <a:pt x="1" y="19"/>
                  </a:lnTo>
                  <a:lnTo>
                    <a:pt x="1" y="1415"/>
                  </a:lnTo>
                  <a:lnTo>
                    <a:pt x="20" y="1434"/>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0"/>
            <p:cNvSpPr/>
            <p:nvPr/>
          </p:nvSpPr>
          <p:spPr>
            <a:xfrm>
              <a:off x="2848275" y="2932625"/>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0"/>
            <p:cNvSpPr/>
            <p:nvPr/>
          </p:nvSpPr>
          <p:spPr>
            <a:xfrm>
              <a:off x="2848750" y="2932150"/>
              <a:ext cx="475" cy="37700"/>
            </a:xfrm>
            <a:custGeom>
              <a:avLst/>
              <a:gdLst/>
              <a:ahLst/>
              <a:cxnLst/>
              <a:rect l="l" t="t" r="r" b="b"/>
              <a:pathLst>
                <a:path w="19" h="1508" extrusionOk="0">
                  <a:moveTo>
                    <a:pt x="19" y="1"/>
                  </a:moveTo>
                  <a:lnTo>
                    <a:pt x="0" y="19"/>
                  </a:lnTo>
                  <a:lnTo>
                    <a:pt x="0" y="1489"/>
                  </a:lnTo>
                  <a:lnTo>
                    <a:pt x="19" y="150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0"/>
            <p:cNvSpPr/>
            <p:nvPr/>
          </p:nvSpPr>
          <p:spPr>
            <a:xfrm>
              <a:off x="2849200" y="2931225"/>
              <a:ext cx="500" cy="39100"/>
            </a:xfrm>
            <a:custGeom>
              <a:avLst/>
              <a:gdLst/>
              <a:ahLst/>
              <a:cxnLst/>
              <a:rect l="l" t="t" r="r" b="b"/>
              <a:pathLst>
                <a:path w="20" h="1564" extrusionOk="0">
                  <a:moveTo>
                    <a:pt x="19" y="0"/>
                  </a:moveTo>
                  <a:lnTo>
                    <a:pt x="1" y="38"/>
                  </a:lnTo>
                  <a:lnTo>
                    <a:pt x="1" y="1545"/>
                  </a:lnTo>
                  <a:lnTo>
                    <a:pt x="19" y="156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0"/>
            <p:cNvSpPr/>
            <p:nvPr/>
          </p:nvSpPr>
          <p:spPr>
            <a:xfrm>
              <a:off x="2849675" y="2930750"/>
              <a:ext cx="475" cy="40500"/>
            </a:xfrm>
            <a:custGeom>
              <a:avLst/>
              <a:gdLst/>
              <a:ahLst/>
              <a:cxnLst/>
              <a:rect l="l" t="t" r="r" b="b"/>
              <a:pathLst>
                <a:path w="19" h="1620" extrusionOk="0">
                  <a:moveTo>
                    <a:pt x="19" y="1"/>
                  </a:moveTo>
                  <a:lnTo>
                    <a:pt x="0" y="19"/>
                  </a:lnTo>
                  <a:lnTo>
                    <a:pt x="0" y="1583"/>
                  </a:lnTo>
                  <a:lnTo>
                    <a:pt x="19" y="162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0"/>
            <p:cNvSpPr/>
            <p:nvPr/>
          </p:nvSpPr>
          <p:spPr>
            <a:xfrm>
              <a:off x="2850125" y="2930300"/>
              <a:ext cx="975" cy="41425"/>
            </a:xfrm>
            <a:custGeom>
              <a:avLst/>
              <a:gdLst/>
              <a:ahLst/>
              <a:cxnLst/>
              <a:rect l="l" t="t" r="r" b="b"/>
              <a:pathLst>
                <a:path w="39" h="1657" extrusionOk="0">
                  <a:moveTo>
                    <a:pt x="38" y="0"/>
                  </a:moveTo>
                  <a:lnTo>
                    <a:pt x="1" y="19"/>
                  </a:lnTo>
                  <a:lnTo>
                    <a:pt x="1" y="1638"/>
                  </a:lnTo>
                  <a:lnTo>
                    <a:pt x="38" y="165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0"/>
            <p:cNvSpPr/>
            <p:nvPr/>
          </p:nvSpPr>
          <p:spPr>
            <a:xfrm>
              <a:off x="2851075" y="2929825"/>
              <a:ext cx="475" cy="42375"/>
            </a:xfrm>
            <a:custGeom>
              <a:avLst/>
              <a:gdLst/>
              <a:ahLst/>
              <a:cxnLst/>
              <a:rect l="l" t="t" r="r" b="b"/>
              <a:pathLst>
                <a:path w="19" h="1695" extrusionOk="0">
                  <a:moveTo>
                    <a:pt x="19" y="0"/>
                  </a:moveTo>
                  <a:lnTo>
                    <a:pt x="0" y="19"/>
                  </a:lnTo>
                  <a:lnTo>
                    <a:pt x="0" y="1675"/>
                  </a:lnTo>
                  <a:lnTo>
                    <a:pt x="19" y="169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0"/>
            <p:cNvSpPr/>
            <p:nvPr/>
          </p:nvSpPr>
          <p:spPr>
            <a:xfrm>
              <a:off x="2851525" y="2929350"/>
              <a:ext cx="500" cy="43300"/>
            </a:xfrm>
            <a:custGeom>
              <a:avLst/>
              <a:gdLst/>
              <a:ahLst/>
              <a:cxnLst/>
              <a:rect l="l" t="t" r="r" b="b"/>
              <a:pathLst>
                <a:path w="20" h="1732" extrusionOk="0">
                  <a:moveTo>
                    <a:pt x="19" y="1"/>
                  </a:moveTo>
                  <a:lnTo>
                    <a:pt x="1" y="19"/>
                  </a:lnTo>
                  <a:lnTo>
                    <a:pt x="1"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0"/>
            <p:cNvSpPr/>
            <p:nvPr/>
          </p:nvSpPr>
          <p:spPr>
            <a:xfrm>
              <a:off x="2852000" y="2928900"/>
              <a:ext cx="475" cy="44225"/>
            </a:xfrm>
            <a:custGeom>
              <a:avLst/>
              <a:gdLst/>
              <a:ahLst/>
              <a:cxnLst/>
              <a:rect l="l" t="t" r="r" b="b"/>
              <a:pathLst>
                <a:path w="19" h="1769" extrusionOk="0">
                  <a:moveTo>
                    <a:pt x="19" y="0"/>
                  </a:moveTo>
                  <a:lnTo>
                    <a:pt x="0" y="19"/>
                  </a:lnTo>
                  <a:lnTo>
                    <a:pt x="0" y="1750"/>
                  </a:lnTo>
                  <a:lnTo>
                    <a:pt x="19" y="17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0"/>
            <p:cNvSpPr/>
            <p:nvPr/>
          </p:nvSpPr>
          <p:spPr>
            <a:xfrm>
              <a:off x="2852475" y="2927975"/>
              <a:ext cx="475" cy="45600"/>
            </a:xfrm>
            <a:custGeom>
              <a:avLst/>
              <a:gdLst/>
              <a:ahLst/>
              <a:cxnLst/>
              <a:rect l="l" t="t" r="r" b="b"/>
              <a:pathLst>
                <a:path w="19" h="1824" extrusionOk="0">
                  <a:moveTo>
                    <a:pt x="19" y="0"/>
                  </a:moveTo>
                  <a:lnTo>
                    <a:pt x="0" y="37"/>
                  </a:lnTo>
                  <a:lnTo>
                    <a:pt x="0" y="1805"/>
                  </a:lnTo>
                  <a:lnTo>
                    <a:pt x="19" y="182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0"/>
            <p:cNvSpPr/>
            <p:nvPr/>
          </p:nvSpPr>
          <p:spPr>
            <a:xfrm>
              <a:off x="2852925" y="2927500"/>
              <a:ext cx="500" cy="47025"/>
            </a:xfrm>
            <a:custGeom>
              <a:avLst/>
              <a:gdLst/>
              <a:ahLst/>
              <a:cxnLst/>
              <a:rect l="l" t="t" r="r" b="b"/>
              <a:pathLst>
                <a:path w="20" h="1881" extrusionOk="0">
                  <a:moveTo>
                    <a:pt x="19" y="0"/>
                  </a:moveTo>
                  <a:lnTo>
                    <a:pt x="1" y="19"/>
                  </a:lnTo>
                  <a:lnTo>
                    <a:pt x="1" y="1843"/>
                  </a:lnTo>
                  <a:lnTo>
                    <a:pt x="19" y="18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0"/>
            <p:cNvSpPr/>
            <p:nvPr/>
          </p:nvSpPr>
          <p:spPr>
            <a:xfrm>
              <a:off x="2853400" y="2927025"/>
              <a:ext cx="950" cy="47950"/>
            </a:xfrm>
            <a:custGeom>
              <a:avLst/>
              <a:gdLst/>
              <a:ahLst/>
              <a:cxnLst/>
              <a:rect l="l" t="t" r="r" b="b"/>
              <a:pathLst>
                <a:path w="38" h="1918" extrusionOk="0">
                  <a:moveTo>
                    <a:pt x="37" y="1"/>
                  </a:moveTo>
                  <a:lnTo>
                    <a:pt x="0" y="19"/>
                  </a:lnTo>
                  <a:lnTo>
                    <a:pt x="0" y="1899"/>
                  </a:lnTo>
                  <a:lnTo>
                    <a:pt x="37" y="1918"/>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0"/>
            <p:cNvSpPr/>
            <p:nvPr/>
          </p:nvSpPr>
          <p:spPr>
            <a:xfrm>
              <a:off x="2854325" y="2926575"/>
              <a:ext cx="500" cy="48875"/>
            </a:xfrm>
            <a:custGeom>
              <a:avLst/>
              <a:gdLst/>
              <a:ahLst/>
              <a:cxnLst/>
              <a:rect l="l" t="t" r="r" b="b"/>
              <a:pathLst>
                <a:path w="20" h="1955" extrusionOk="0">
                  <a:moveTo>
                    <a:pt x="19" y="0"/>
                  </a:moveTo>
                  <a:lnTo>
                    <a:pt x="0" y="19"/>
                  </a:lnTo>
                  <a:lnTo>
                    <a:pt x="0" y="1936"/>
                  </a:lnTo>
                  <a:lnTo>
                    <a:pt x="19" y="19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0"/>
            <p:cNvSpPr/>
            <p:nvPr/>
          </p:nvSpPr>
          <p:spPr>
            <a:xfrm>
              <a:off x="2854800" y="2926100"/>
              <a:ext cx="475" cy="49800"/>
            </a:xfrm>
            <a:custGeom>
              <a:avLst/>
              <a:gdLst/>
              <a:ahLst/>
              <a:cxnLst/>
              <a:rect l="l" t="t" r="r" b="b"/>
              <a:pathLst>
                <a:path w="19" h="1992" extrusionOk="0">
                  <a:moveTo>
                    <a:pt x="19" y="1"/>
                  </a:moveTo>
                  <a:lnTo>
                    <a:pt x="0" y="19"/>
                  </a:lnTo>
                  <a:lnTo>
                    <a:pt x="0" y="1973"/>
                  </a:lnTo>
                  <a:lnTo>
                    <a:pt x="19" y="19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0"/>
            <p:cNvSpPr/>
            <p:nvPr/>
          </p:nvSpPr>
          <p:spPr>
            <a:xfrm>
              <a:off x="2855250" y="2925625"/>
              <a:ext cx="500" cy="50750"/>
            </a:xfrm>
            <a:custGeom>
              <a:avLst/>
              <a:gdLst/>
              <a:ahLst/>
              <a:cxnLst/>
              <a:rect l="l" t="t" r="r" b="b"/>
              <a:pathLst>
                <a:path w="20" h="2030" extrusionOk="0">
                  <a:moveTo>
                    <a:pt x="19" y="1"/>
                  </a:moveTo>
                  <a:lnTo>
                    <a:pt x="1" y="20"/>
                  </a:lnTo>
                  <a:lnTo>
                    <a:pt x="1" y="2011"/>
                  </a:lnTo>
                  <a:lnTo>
                    <a:pt x="19" y="203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0"/>
            <p:cNvSpPr/>
            <p:nvPr/>
          </p:nvSpPr>
          <p:spPr>
            <a:xfrm>
              <a:off x="2855725" y="2924700"/>
              <a:ext cx="475" cy="52150"/>
            </a:xfrm>
            <a:custGeom>
              <a:avLst/>
              <a:gdLst/>
              <a:ahLst/>
              <a:cxnLst/>
              <a:rect l="l" t="t" r="r" b="b"/>
              <a:pathLst>
                <a:path w="19" h="2086" extrusionOk="0">
                  <a:moveTo>
                    <a:pt x="19" y="1"/>
                  </a:moveTo>
                  <a:lnTo>
                    <a:pt x="0" y="38"/>
                  </a:lnTo>
                  <a:lnTo>
                    <a:pt x="0" y="2067"/>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0"/>
            <p:cNvSpPr/>
            <p:nvPr/>
          </p:nvSpPr>
          <p:spPr>
            <a:xfrm>
              <a:off x="2856175" y="2924250"/>
              <a:ext cx="500" cy="53525"/>
            </a:xfrm>
            <a:custGeom>
              <a:avLst/>
              <a:gdLst/>
              <a:ahLst/>
              <a:cxnLst/>
              <a:rect l="l" t="t" r="r" b="b"/>
              <a:pathLst>
                <a:path w="20" h="2141" extrusionOk="0">
                  <a:moveTo>
                    <a:pt x="20" y="0"/>
                  </a:moveTo>
                  <a:lnTo>
                    <a:pt x="1" y="19"/>
                  </a:lnTo>
                  <a:lnTo>
                    <a:pt x="1" y="2103"/>
                  </a:lnTo>
                  <a:lnTo>
                    <a:pt x="20" y="2140"/>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0"/>
            <p:cNvSpPr/>
            <p:nvPr/>
          </p:nvSpPr>
          <p:spPr>
            <a:xfrm>
              <a:off x="2856650" y="2923775"/>
              <a:ext cx="950" cy="54450"/>
            </a:xfrm>
            <a:custGeom>
              <a:avLst/>
              <a:gdLst/>
              <a:ahLst/>
              <a:cxnLst/>
              <a:rect l="l" t="t" r="r" b="b"/>
              <a:pathLst>
                <a:path w="38" h="2178" extrusionOk="0">
                  <a:moveTo>
                    <a:pt x="38" y="1"/>
                  </a:moveTo>
                  <a:lnTo>
                    <a:pt x="1" y="19"/>
                  </a:lnTo>
                  <a:lnTo>
                    <a:pt x="1" y="2159"/>
                  </a:lnTo>
                  <a:lnTo>
                    <a:pt x="38" y="2178"/>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0"/>
            <p:cNvSpPr/>
            <p:nvPr/>
          </p:nvSpPr>
          <p:spPr>
            <a:xfrm>
              <a:off x="2857575" y="2923300"/>
              <a:ext cx="500" cy="55400"/>
            </a:xfrm>
            <a:custGeom>
              <a:avLst/>
              <a:gdLst/>
              <a:ahLst/>
              <a:cxnLst/>
              <a:rect l="l" t="t" r="r" b="b"/>
              <a:pathLst>
                <a:path w="20" h="2216" extrusionOk="0">
                  <a:moveTo>
                    <a:pt x="19" y="1"/>
                  </a:moveTo>
                  <a:lnTo>
                    <a:pt x="1" y="20"/>
                  </a:lnTo>
                  <a:lnTo>
                    <a:pt x="1" y="2197"/>
                  </a:lnTo>
                  <a:lnTo>
                    <a:pt x="19" y="221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0"/>
            <p:cNvSpPr/>
            <p:nvPr/>
          </p:nvSpPr>
          <p:spPr>
            <a:xfrm>
              <a:off x="2858050" y="2922850"/>
              <a:ext cx="475" cy="56325"/>
            </a:xfrm>
            <a:custGeom>
              <a:avLst/>
              <a:gdLst/>
              <a:ahLst/>
              <a:cxnLst/>
              <a:rect l="l" t="t" r="r" b="b"/>
              <a:pathLst>
                <a:path w="19" h="2253" extrusionOk="0">
                  <a:moveTo>
                    <a:pt x="19" y="0"/>
                  </a:moveTo>
                  <a:lnTo>
                    <a:pt x="0" y="19"/>
                  </a:lnTo>
                  <a:lnTo>
                    <a:pt x="0" y="2234"/>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0"/>
            <p:cNvSpPr/>
            <p:nvPr/>
          </p:nvSpPr>
          <p:spPr>
            <a:xfrm>
              <a:off x="2858500" y="2922375"/>
              <a:ext cx="500" cy="57250"/>
            </a:xfrm>
            <a:custGeom>
              <a:avLst/>
              <a:gdLst/>
              <a:ahLst/>
              <a:cxnLst/>
              <a:rect l="l" t="t" r="r" b="b"/>
              <a:pathLst>
                <a:path w="20" h="2290" extrusionOk="0">
                  <a:moveTo>
                    <a:pt x="20" y="1"/>
                  </a:moveTo>
                  <a:lnTo>
                    <a:pt x="1" y="19"/>
                  </a:lnTo>
                  <a:lnTo>
                    <a:pt x="1" y="2271"/>
                  </a:lnTo>
                  <a:lnTo>
                    <a:pt x="20" y="229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0"/>
            <p:cNvSpPr/>
            <p:nvPr/>
          </p:nvSpPr>
          <p:spPr>
            <a:xfrm>
              <a:off x="2858975" y="2921925"/>
              <a:ext cx="500" cy="58175"/>
            </a:xfrm>
            <a:custGeom>
              <a:avLst/>
              <a:gdLst/>
              <a:ahLst/>
              <a:cxnLst/>
              <a:rect l="l" t="t" r="r" b="b"/>
              <a:pathLst>
                <a:path w="20" h="2327" extrusionOk="0">
                  <a:moveTo>
                    <a:pt x="19" y="0"/>
                  </a:moveTo>
                  <a:lnTo>
                    <a:pt x="1" y="19"/>
                  </a:lnTo>
                  <a:lnTo>
                    <a:pt x="1" y="2308"/>
                  </a:lnTo>
                  <a:lnTo>
                    <a:pt x="19" y="2326"/>
                  </a:lnTo>
                  <a:lnTo>
                    <a:pt x="19" y="2308"/>
                  </a:lnTo>
                  <a:lnTo>
                    <a:pt x="19" y="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0"/>
            <p:cNvSpPr/>
            <p:nvPr/>
          </p:nvSpPr>
          <p:spPr>
            <a:xfrm>
              <a:off x="2859450" y="2922375"/>
              <a:ext cx="475" cy="57250"/>
            </a:xfrm>
            <a:custGeom>
              <a:avLst/>
              <a:gdLst/>
              <a:ahLst/>
              <a:cxnLst/>
              <a:rect l="l" t="t" r="r" b="b"/>
              <a:pathLst>
                <a:path w="19" h="2290" extrusionOk="0">
                  <a:moveTo>
                    <a:pt x="0" y="1"/>
                  </a:moveTo>
                  <a:lnTo>
                    <a:pt x="0" y="2290"/>
                  </a:lnTo>
                  <a:lnTo>
                    <a:pt x="19" y="227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0"/>
            <p:cNvSpPr/>
            <p:nvPr/>
          </p:nvSpPr>
          <p:spPr>
            <a:xfrm>
              <a:off x="2859900" y="2922850"/>
              <a:ext cx="950" cy="56325"/>
            </a:xfrm>
            <a:custGeom>
              <a:avLst/>
              <a:gdLst/>
              <a:ahLst/>
              <a:cxnLst/>
              <a:rect l="l" t="t" r="r" b="b"/>
              <a:pathLst>
                <a:path w="38" h="2253" extrusionOk="0">
                  <a:moveTo>
                    <a:pt x="1" y="0"/>
                  </a:moveTo>
                  <a:lnTo>
                    <a:pt x="1" y="2252"/>
                  </a:lnTo>
                  <a:lnTo>
                    <a:pt x="38" y="2234"/>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0"/>
            <p:cNvSpPr/>
            <p:nvPr/>
          </p:nvSpPr>
          <p:spPr>
            <a:xfrm>
              <a:off x="2860850" y="2923300"/>
              <a:ext cx="475" cy="55400"/>
            </a:xfrm>
            <a:custGeom>
              <a:avLst/>
              <a:gdLst/>
              <a:ahLst/>
              <a:cxnLst/>
              <a:rect l="l" t="t" r="r" b="b"/>
              <a:pathLst>
                <a:path w="19" h="2216" extrusionOk="0">
                  <a:moveTo>
                    <a:pt x="0" y="1"/>
                  </a:moveTo>
                  <a:lnTo>
                    <a:pt x="0" y="2216"/>
                  </a:lnTo>
                  <a:lnTo>
                    <a:pt x="19" y="2197"/>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0"/>
            <p:cNvSpPr/>
            <p:nvPr/>
          </p:nvSpPr>
          <p:spPr>
            <a:xfrm>
              <a:off x="2861300" y="2923775"/>
              <a:ext cx="500" cy="54450"/>
            </a:xfrm>
            <a:custGeom>
              <a:avLst/>
              <a:gdLst/>
              <a:ahLst/>
              <a:cxnLst/>
              <a:rect l="l" t="t" r="r" b="b"/>
              <a:pathLst>
                <a:path w="20" h="2178" extrusionOk="0">
                  <a:moveTo>
                    <a:pt x="1" y="1"/>
                  </a:moveTo>
                  <a:lnTo>
                    <a:pt x="1" y="2178"/>
                  </a:lnTo>
                  <a:lnTo>
                    <a:pt x="19" y="215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0"/>
            <p:cNvSpPr/>
            <p:nvPr/>
          </p:nvSpPr>
          <p:spPr>
            <a:xfrm>
              <a:off x="2861775" y="2924250"/>
              <a:ext cx="475" cy="53525"/>
            </a:xfrm>
            <a:custGeom>
              <a:avLst/>
              <a:gdLst/>
              <a:ahLst/>
              <a:cxnLst/>
              <a:rect l="l" t="t" r="r" b="b"/>
              <a:pathLst>
                <a:path w="19" h="2141" extrusionOk="0">
                  <a:moveTo>
                    <a:pt x="0" y="0"/>
                  </a:moveTo>
                  <a:lnTo>
                    <a:pt x="0" y="2140"/>
                  </a:lnTo>
                  <a:lnTo>
                    <a:pt x="19" y="210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0"/>
            <p:cNvSpPr/>
            <p:nvPr/>
          </p:nvSpPr>
          <p:spPr>
            <a:xfrm>
              <a:off x="2862225" y="2924700"/>
              <a:ext cx="500" cy="52150"/>
            </a:xfrm>
            <a:custGeom>
              <a:avLst/>
              <a:gdLst/>
              <a:ahLst/>
              <a:cxnLst/>
              <a:rect l="l" t="t" r="r" b="b"/>
              <a:pathLst>
                <a:path w="20" h="2086" extrusionOk="0">
                  <a:moveTo>
                    <a:pt x="1" y="1"/>
                  </a:moveTo>
                  <a:lnTo>
                    <a:pt x="1" y="2085"/>
                  </a:lnTo>
                  <a:lnTo>
                    <a:pt x="19" y="2067"/>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0"/>
            <p:cNvSpPr/>
            <p:nvPr/>
          </p:nvSpPr>
          <p:spPr>
            <a:xfrm>
              <a:off x="2862700" y="2925625"/>
              <a:ext cx="950" cy="50750"/>
            </a:xfrm>
            <a:custGeom>
              <a:avLst/>
              <a:gdLst/>
              <a:ahLst/>
              <a:cxnLst/>
              <a:rect l="l" t="t" r="r" b="b"/>
              <a:pathLst>
                <a:path w="38" h="2030" extrusionOk="0">
                  <a:moveTo>
                    <a:pt x="0" y="1"/>
                  </a:moveTo>
                  <a:lnTo>
                    <a:pt x="0" y="2030"/>
                  </a:lnTo>
                  <a:lnTo>
                    <a:pt x="38" y="2011"/>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0"/>
            <p:cNvSpPr/>
            <p:nvPr/>
          </p:nvSpPr>
          <p:spPr>
            <a:xfrm>
              <a:off x="2863625" y="2926100"/>
              <a:ext cx="500" cy="49800"/>
            </a:xfrm>
            <a:custGeom>
              <a:avLst/>
              <a:gdLst/>
              <a:ahLst/>
              <a:cxnLst/>
              <a:rect l="l" t="t" r="r" b="b"/>
              <a:pathLst>
                <a:path w="20" h="1992" extrusionOk="0">
                  <a:moveTo>
                    <a:pt x="1" y="1"/>
                  </a:moveTo>
                  <a:lnTo>
                    <a:pt x="1" y="1992"/>
                  </a:lnTo>
                  <a:lnTo>
                    <a:pt x="19" y="197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0"/>
            <p:cNvSpPr/>
            <p:nvPr/>
          </p:nvSpPr>
          <p:spPr>
            <a:xfrm>
              <a:off x="2864100" y="2926575"/>
              <a:ext cx="475" cy="48875"/>
            </a:xfrm>
            <a:custGeom>
              <a:avLst/>
              <a:gdLst/>
              <a:ahLst/>
              <a:cxnLst/>
              <a:rect l="l" t="t" r="r" b="b"/>
              <a:pathLst>
                <a:path w="19" h="1955" extrusionOk="0">
                  <a:moveTo>
                    <a:pt x="0" y="0"/>
                  </a:moveTo>
                  <a:lnTo>
                    <a:pt x="0" y="1954"/>
                  </a:lnTo>
                  <a:lnTo>
                    <a:pt x="19" y="193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0"/>
            <p:cNvSpPr/>
            <p:nvPr/>
          </p:nvSpPr>
          <p:spPr>
            <a:xfrm>
              <a:off x="2864550" y="2927025"/>
              <a:ext cx="500" cy="47950"/>
            </a:xfrm>
            <a:custGeom>
              <a:avLst/>
              <a:gdLst/>
              <a:ahLst/>
              <a:cxnLst/>
              <a:rect l="l" t="t" r="r" b="b"/>
              <a:pathLst>
                <a:path w="20" h="1918" extrusionOk="0">
                  <a:moveTo>
                    <a:pt x="1" y="1"/>
                  </a:moveTo>
                  <a:lnTo>
                    <a:pt x="1" y="1918"/>
                  </a:lnTo>
                  <a:lnTo>
                    <a:pt x="19" y="189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0"/>
            <p:cNvSpPr/>
            <p:nvPr/>
          </p:nvSpPr>
          <p:spPr>
            <a:xfrm>
              <a:off x="2865025" y="2927500"/>
              <a:ext cx="500" cy="47025"/>
            </a:xfrm>
            <a:custGeom>
              <a:avLst/>
              <a:gdLst/>
              <a:ahLst/>
              <a:cxnLst/>
              <a:rect l="l" t="t" r="r" b="b"/>
              <a:pathLst>
                <a:path w="20" h="1881" extrusionOk="0">
                  <a:moveTo>
                    <a:pt x="0" y="0"/>
                  </a:moveTo>
                  <a:lnTo>
                    <a:pt x="0" y="1880"/>
                  </a:lnTo>
                  <a:lnTo>
                    <a:pt x="19" y="184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0"/>
            <p:cNvSpPr/>
            <p:nvPr/>
          </p:nvSpPr>
          <p:spPr>
            <a:xfrm>
              <a:off x="2865500" y="2927975"/>
              <a:ext cx="475" cy="45600"/>
            </a:xfrm>
            <a:custGeom>
              <a:avLst/>
              <a:gdLst/>
              <a:ahLst/>
              <a:cxnLst/>
              <a:rect l="l" t="t" r="r" b="b"/>
              <a:pathLst>
                <a:path w="19" h="1824" extrusionOk="0">
                  <a:moveTo>
                    <a:pt x="0" y="0"/>
                  </a:moveTo>
                  <a:lnTo>
                    <a:pt x="0" y="1824"/>
                  </a:lnTo>
                  <a:lnTo>
                    <a:pt x="19" y="1805"/>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0"/>
            <p:cNvSpPr/>
            <p:nvPr/>
          </p:nvSpPr>
          <p:spPr>
            <a:xfrm>
              <a:off x="2865950" y="2928900"/>
              <a:ext cx="950" cy="44225"/>
            </a:xfrm>
            <a:custGeom>
              <a:avLst/>
              <a:gdLst/>
              <a:ahLst/>
              <a:cxnLst/>
              <a:rect l="l" t="t" r="r" b="b"/>
              <a:pathLst>
                <a:path w="38" h="1769" extrusionOk="0">
                  <a:moveTo>
                    <a:pt x="1" y="0"/>
                  </a:moveTo>
                  <a:lnTo>
                    <a:pt x="1" y="1768"/>
                  </a:lnTo>
                  <a:lnTo>
                    <a:pt x="38" y="1750"/>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0"/>
            <p:cNvSpPr/>
            <p:nvPr/>
          </p:nvSpPr>
          <p:spPr>
            <a:xfrm>
              <a:off x="2866875" y="2929350"/>
              <a:ext cx="500" cy="43300"/>
            </a:xfrm>
            <a:custGeom>
              <a:avLst/>
              <a:gdLst/>
              <a:ahLst/>
              <a:cxnLst/>
              <a:rect l="l" t="t" r="r" b="b"/>
              <a:pathLst>
                <a:path w="20" h="1732" extrusionOk="0">
                  <a:moveTo>
                    <a:pt x="1" y="1"/>
                  </a:moveTo>
                  <a:lnTo>
                    <a:pt x="1" y="1732"/>
                  </a:lnTo>
                  <a:lnTo>
                    <a:pt x="20" y="171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0"/>
            <p:cNvSpPr/>
            <p:nvPr/>
          </p:nvSpPr>
          <p:spPr>
            <a:xfrm>
              <a:off x="2867350" y="2929825"/>
              <a:ext cx="500" cy="42375"/>
            </a:xfrm>
            <a:custGeom>
              <a:avLst/>
              <a:gdLst/>
              <a:ahLst/>
              <a:cxnLst/>
              <a:rect l="l" t="t" r="r" b="b"/>
              <a:pathLst>
                <a:path w="20" h="1695" extrusionOk="0">
                  <a:moveTo>
                    <a:pt x="1" y="0"/>
                  </a:moveTo>
                  <a:lnTo>
                    <a:pt x="1" y="1694"/>
                  </a:lnTo>
                  <a:lnTo>
                    <a:pt x="19" y="167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0"/>
            <p:cNvSpPr/>
            <p:nvPr/>
          </p:nvSpPr>
          <p:spPr>
            <a:xfrm>
              <a:off x="2867825" y="2930300"/>
              <a:ext cx="475" cy="41425"/>
            </a:xfrm>
            <a:custGeom>
              <a:avLst/>
              <a:gdLst/>
              <a:ahLst/>
              <a:cxnLst/>
              <a:rect l="l" t="t" r="r" b="b"/>
              <a:pathLst>
                <a:path w="19" h="1657" extrusionOk="0">
                  <a:moveTo>
                    <a:pt x="0" y="0"/>
                  </a:moveTo>
                  <a:lnTo>
                    <a:pt x="0" y="1656"/>
                  </a:lnTo>
                  <a:lnTo>
                    <a:pt x="19" y="163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0"/>
            <p:cNvSpPr/>
            <p:nvPr/>
          </p:nvSpPr>
          <p:spPr>
            <a:xfrm>
              <a:off x="2868275" y="2930750"/>
              <a:ext cx="500" cy="40500"/>
            </a:xfrm>
            <a:custGeom>
              <a:avLst/>
              <a:gdLst/>
              <a:ahLst/>
              <a:cxnLst/>
              <a:rect l="l" t="t" r="r" b="b"/>
              <a:pathLst>
                <a:path w="20" h="1620" extrusionOk="0">
                  <a:moveTo>
                    <a:pt x="1" y="1"/>
                  </a:moveTo>
                  <a:lnTo>
                    <a:pt x="1" y="1620"/>
                  </a:lnTo>
                  <a:lnTo>
                    <a:pt x="19" y="158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0"/>
            <p:cNvSpPr/>
            <p:nvPr/>
          </p:nvSpPr>
          <p:spPr>
            <a:xfrm>
              <a:off x="2868750" y="2931225"/>
              <a:ext cx="475" cy="39100"/>
            </a:xfrm>
            <a:custGeom>
              <a:avLst/>
              <a:gdLst/>
              <a:ahLst/>
              <a:cxnLst/>
              <a:rect l="l" t="t" r="r" b="b"/>
              <a:pathLst>
                <a:path w="19" h="1564" extrusionOk="0">
                  <a:moveTo>
                    <a:pt x="0" y="0"/>
                  </a:moveTo>
                  <a:lnTo>
                    <a:pt x="0" y="1564"/>
                  </a:lnTo>
                  <a:lnTo>
                    <a:pt x="19" y="1545"/>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0"/>
            <p:cNvSpPr/>
            <p:nvPr/>
          </p:nvSpPr>
          <p:spPr>
            <a:xfrm>
              <a:off x="2869200" y="2932150"/>
              <a:ext cx="975" cy="37700"/>
            </a:xfrm>
            <a:custGeom>
              <a:avLst/>
              <a:gdLst/>
              <a:ahLst/>
              <a:cxnLst/>
              <a:rect l="l" t="t" r="r" b="b"/>
              <a:pathLst>
                <a:path w="39" h="1508" extrusionOk="0">
                  <a:moveTo>
                    <a:pt x="1" y="1"/>
                  </a:moveTo>
                  <a:lnTo>
                    <a:pt x="1" y="1508"/>
                  </a:lnTo>
                  <a:lnTo>
                    <a:pt x="38" y="1489"/>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0"/>
            <p:cNvSpPr/>
            <p:nvPr/>
          </p:nvSpPr>
          <p:spPr>
            <a:xfrm>
              <a:off x="2870150" y="2932625"/>
              <a:ext cx="475" cy="36775"/>
            </a:xfrm>
            <a:custGeom>
              <a:avLst/>
              <a:gdLst/>
              <a:ahLst/>
              <a:cxnLst/>
              <a:rect l="l" t="t" r="r" b="b"/>
              <a:pathLst>
                <a:path w="19" h="1471" extrusionOk="0">
                  <a:moveTo>
                    <a:pt x="0" y="0"/>
                  </a:moveTo>
                  <a:lnTo>
                    <a:pt x="0" y="1470"/>
                  </a:lnTo>
                  <a:lnTo>
                    <a:pt x="19" y="145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0"/>
            <p:cNvSpPr/>
            <p:nvPr/>
          </p:nvSpPr>
          <p:spPr>
            <a:xfrm>
              <a:off x="2870600" y="2933075"/>
              <a:ext cx="500" cy="35850"/>
            </a:xfrm>
            <a:custGeom>
              <a:avLst/>
              <a:gdLst/>
              <a:ahLst/>
              <a:cxnLst/>
              <a:rect l="l" t="t" r="r" b="b"/>
              <a:pathLst>
                <a:path w="20" h="1434" extrusionOk="0">
                  <a:moveTo>
                    <a:pt x="1" y="1"/>
                  </a:moveTo>
                  <a:lnTo>
                    <a:pt x="1" y="1434"/>
                  </a:lnTo>
                  <a:lnTo>
                    <a:pt x="19" y="141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0"/>
            <p:cNvSpPr/>
            <p:nvPr/>
          </p:nvSpPr>
          <p:spPr>
            <a:xfrm>
              <a:off x="2871075" y="2933550"/>
              <a:ext cx="500" cy="34925"/>
            </a:xfrm>
            <a:custGeom>
              <a:avLst/>
              <a:gdLst/>
              <a:ahLst/>
              <a:cxnLst/>
              <a:rect l="l" t="t" r="r" b="b"/>
              <a:pathLst>
                <a:path w="20" h="1397" extrusionOk="0">
                  <a:moveTo>
                    <a:pt x="0" y="0"/>
                  </a:moveTo>
                  <a:lnTo>
                    <a:pt x="0" y="1396"/>
                  </a:lnTo>
                  <a:lnTo>
                    <a:pt x="19" y="137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0"/>
            <p:cNvSpPr/>
            <p:nvPr/>
          </p:nvSpPr>
          <p:spPr>
            <a:xfrm>
              <a:off x="2871550" y="2934000"/>
              <a:ext cx="475" cy="34000"/>
            </a:xfrm>
            <a:custGeom>
              <a:avLst/>
              <a:gdLst/>
              <a:ahLst/>
              <a:cxnLst/>
              <a:rect l="l" t="t" r="r" b="b"/>
              <a:pathLst>
                <a:path w="19" h="1360" extrusionOk="0">
                  <a:moveTo>
                    <a:pt x="0" y="1"/>
                  </a:moveTo>
                  <a:lnTo>
                    <a:pt x="0" y="1360"/>
                  </a:lnTo>
                  <a:lnTo>
                    <a:pt x="19" y="1322"/>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0"/>
            <p:cNvSpPr/>
            <p:nvPr/>
          </p:nvSpPr>
          <p:spPr>
            <a:xfrm>
              <a:off x="2872000" y="2934475"/>
              <a:ext cx="500" cy="32600"/>
            </a:xfrm>
            <a:custGeom>
              <a:avLst/>
              <a:gdLst/>
              <a:ahLst/>
              <a:cxnLst/>
              <a:rect l="l" t="t" r="r" b="b"/>
              <a:pathLst>
                <a:path w="20" h="1304" extrusionOk="0">
                  <a:moveTo>
                    <a:pt x="1" y="1"/>
                  </a:moveTo>
                  <a:lnTo>
                    <a:pt x="1" y="1303"/>
                  </a:lnTo>
                  <a:lnTo>
                    <a:pt x="19" y="1285"/>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0"/>
            <p:cNvSpPr/>
            <p:nvPr/>
          </p:nvSpPr>
          <p:spPr>
            <a:xfrm>
              <a:off x="2872475" y="2935400"/>
              <a:ext cx="950" cy="31200"/>
            </a:xfrm>
            <a:custGeom>
              <a:avLst/>
              <a:gdLst/>
              <a:ahLst/>
              <a:cxnLst/>
              <a:rect l="l" t="t" r="r" b="b"/>
              <a:pathLst>
                <a:path w="38" h="1248" extrusionOk="0">
                  <a:moveTo>
                    <a:pt x="0" y="1"/>
                  </a:moveTo>
                  <a:lnTo>
                    <a:pt x="0" y="1248"/>
                  </a:lnTo>
                  <a:lnTo>
                    <a:pt x="37" y="1229"/>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0"/>
            <p:cNvSpPr/>
            <p:nvPr/>
          </p:nvSpPr>
          <p:spPr>
            <a:xfrm>
              <a:off x="2873400" y="2935875"/>
              <a:ext cx="500" cy="30275"/>
            </a:xfrm>
            <a:custGeom>
              <a:avLst/>
              <a:gdLst/>
              <a:ahLst/>
              <a:cxnLst/>
              <a:rect l="l" t="t" r="r" b="b"/>
              <a:pathLst>
                <a:path w="20" h="1211" extrusionOk="0">
                  <a:moveTo>
                    <a:pt x="0" y="0"/>
                  </a:moveTo>
                  <a:lnTo>
                    <a:pt x="0" y="1210"/>
                  </a:lnTo>
                  <a:lnTo>
                    <a:pt x="19" y="119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0"/>
            <p:cNvSpPr/>
            <p:nvPr/>
          </p:nvSpPr>
          <p:spPr>
            <a:xfrm>
              <a:off x="2873875" y="2936350"/>
              <a:ext cx="475" cy="29325"/>
            </a:xfrm>
            <a:custGeom>
              <a:avLst/>
              <a:gdLst/>
              <a:ahLst/>
              <a:cxnLst/>
              <a:rect l="l" t="t" r="r" b="b"/>
              <a:pathLst>
                <a:path w="19" h="1173" extrusionOk="0">
                  <a:moveTo>
                    <a:pt x="0" y="0"/>
                  </a:moveTo>
                  <a:lnTo>
                    <a:pt x="0" y="1173"/>
                  </a:lnTo>
                  <a:lnTo>
                    <a:pt x="19" y="115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0"/>
            <p:cNvSpPr/>
            <p:nvPr/>
          </p:nvSpPr>
          <p:spPr>
            <a:xfrm>
              <a:off x="2874325" y="2936800"/>
              <a:ext cx="500" cy="28400"/>
            </a:xfrm>
            <a:custGeom>
              <a:avLst/>
              <a:gdLst/>
              <a:ahLst/>
              <a:cxnLst/>
              <a:rect l="l" t="t" r="r" b="b"/>
              <a:pathLst>
                <a:path w="20" h="1136" extrusionOk="0">
                  <a:moveTo>
                    <a:pt x="1" y="1"/>
                  </a:moveTo>
                  <a:lnTo>
                    <a:pt x="1" y="1136"/>
                  </a:lnTo>
                  <a:lnTo>
                    <a:pt x="19" y="1117"/>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0"/>
            <p:cNvSpPr/>
            <p:nvPr/>
          </p:nvSpPr>
          <p:spPr>
            <a:xfrm>
              <a:off x="2874800" y="2937275"/>
              <a:ext cx="475" cy="27475"/>
            </a:xfrm>
            <a:custGeom>
              <a:avLst/>
              <a:gdLst/>
              <a:ahLst/>
              <a:cxnLst/>
              <a:rect l="l" t="t" r="r" b="b"/>
              <a:pathLst>
                <a:path w="19" h="1099" extrusionOk="0">
                  <a:moveTo>
                    <a:pt x="0" y="0"/>
                  </a:moveTo>
                  <a:lnTo>
                    <a:pt x="0" y="1098"/>
                  </a:lnTo>
                  <a:lnTo>
                    <a:pt x="19" y="106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0"/>
            <p:cNvSpPr/>
            <p:nvPr/>
          </p:nvSpPr>
          <p:spPr>
            <a:xfrm>
              <a:off x="2875250" y="2937725"/>
              <a:ext cx="500" cy="26100"/>
            </a:xfrm>
            <a:custGeom>
              <a:avLst/>
              <a:gdLst/>
              <a:ahLst/>
              <a:cxnLst/>
              <a:rect l="l" t="t" r="r" b="b"/>
              <a:pathLst>
                <a:path w="20" h="1044" extrusionOk="0">
                  <a:moveTo>
                    <a:pt x="1" y="1"/>
                  </a:moveTo>
                  <a:lnTo>
                    <a:pt x="1" y="1043"/>
                  </a:lnTo>
                  <a:lnTo>
                    <a:pt x="20" y="1024"/>
                  </a:lnTo>
                  <a:lnTo>
                    <a:pt x="20"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0"/>
            <p:cNvSpPr/>
            <p:nvPr/>
          </p:nvSpPr>
          <p:spPr>
            <a:xfrm>
              <a:off x="2875725" y="2938675"/>
              <a:ext cx="950" cy="24675"/>
            </a:xfrm>
            <a:custGeom>
              <a:avLst/>
              <a:gdLst/>
              <a:ahLst/>
              <a:cxnLst/>
              <a:rect l="l" t="t" r="r" b="b"/>
              <a:pathLst>
                <a:path w="38" h="987" extrusionOk="0">
                  <a:moveTo>
                    <a:pt x="1" y="0"/>
                  </a:moveTo>
                  <a:lnTo>
                    <a:pt x="1" y="986"/>
                  </a:lnTo>
                  <a:lnTo>
                    <a:pt x="38" y="96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0"/>
            <p:cNvSpPr/>
            <p:nvPr/>
          </p:nvSpPr>
          <p:spPr>
            <a:xfrm>
              <a:off x="2876650" y="2939125"/>
              <a:ext cx="500" cy="23750"/>
            </a:xfrm>
            <a:custGeom>
              <a:avLst/>
              <a:gdLst/>
              <a:ahLst/>
              <a:cxnLst/>
              <a:rect l="l" t="t" r="r" b="b"/>
              <a:pathLst>
                <a:path w="20" h="950" extrusionOk="0">
                  <a:moveTo>
                    <a:pt x="1" y="1"/>
                  </a:moveTo>
                  <a:lnTo>
                    <a:pt x="1" y="950"/>
                  </a:lnTo>
                  <a:lnTo>
                    <a:pt x="19" y="93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0"/>
            <p:cNvSpPr/>
            <p:nvPr/>
          </p:nvSpPr>
          <p:spPr>
            <a:xfrm>
              <a:off x="2877125" y="2939600"/>
              <a:ext cx="475" cy="22825"/>
            </a:xfrm>
            <a:custGeom>
              <a:avLst/>
              <a:gdLst/>
              <a:ahLst/>
              <a:cxnLst/>
              <a:rect l="l" t="t" r="r" b="b"/>
              <a:pathLst>
                <a:path w="19" h="913" extrusionOk="0">
                  <a:moveTo>
                    <a:pt x="0" y="0"/>
                  </a:moveTo>
                  <a:lnTo>
                    <a:pt x="0" y="912"/>
                  </a:lnTo>
                  <a:lnTo>
                    <a:pt x="19" y="89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0"/>
            <p:cNvSpPr/>
            <p:nvPr/>
          </p:nvSpPr>
          <p:spPr>
            <a:xfrm>
              <a:off x="2877575" y="2940050"/>
              <a:ext cx="500" cy="21900"/>
            </a:xfrm>
            <a:custGeom>
              <a:avLst/>
              <a:gdLst/>
              <a:ahLst/>
              <a:cxnLst/>
              <a:rect l="l" t="t" r="r" b="b"/>
              <a:pathLst>
                <a:path w="20" h="876" extrusionOk="0">
                  <a:moveTo>
                    <a:pt x="1" y="1"/>
                  </a:moveTo>
                  <a:lnTo>
                    <a:pt x="1" y="876"/>
                  </a:lnTo>
                  <a:lnTo>
                    <a:pt x="20" y="857"/>
                  </a:lnTo>
                  <a:lnTo>
                    <a:pt x="20"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0"/>
            <p:cNvSpPr/>
            <p:nvPr/>
          </p:nvSpPr>
          <p:spPr>
            <a:xfrm>
              <a:off x="2878050" y="2940525"/>
              <a:ext cx="500" cy="20950"/>
            </a:xfrm>
            <a:custGeom>
              <a:avLst/>
              <a:gdLst/>
              <a:ahLst/>
              <a:cxnLst/>
              <a:rect l="l" t="t" r="r" b="b"/>
              <a:pathLst>
                <a:path w="20" h="838" extrusionOk="0">
                  <a:moveTo>
                    <a:pt x="1" y="1"/>
                  </a:moveTo>
                  <a:lnTo>
                    <a:pt x="1" y="838"/>
                  </a:lnTo>
                  <a:lnTo>
                    <a:pt x="19" y="80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0"/>
            <p:cNvSpPr/>
            <p:nvPr/>
          </p:nvSpPr>
          <p:spPr>
            <a:xfrm>
              <a:off x="2878525" y="2941000"/>
              <a:ext cx="475" cy="19550"/>
            </a:xfrm>
            <a:custGeom>
              <a:avLst/>
              <a:gdLst/>
              <a:ahLst/>
              <a:cxnLst/>
              <a:rect l="l" t="t" r="r" b="b"/>
              <a:pathLst>
                <a:path w="19" h="782" extrusionOk="0">
                  <a:moveTo>
                    <a:pt x="0" y="0"/>
                  </a:moveTo>
                  <a:lnTo>
                    <a:pt x="0" y="782"/>
                  </a:lnTo>
                  <a:lnTo>
                    <a:pt x="19" y="763"/>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0"/>
            <p:cNvSpPr/>
            <p:nvPr/>
          </p:nvSpPr>
          <p:spPr>
            <a:xfrm>
              <a:off x="2878975" y="2941925"/>
              <a:ext cx="975" cy="18175"/>
            </a:xfrm>
            <a:custGeom>
              <a:avLst/>
              <a:gdLst/>
              <a:ahLst/>
              <a:cxnLst/>
              <a:rect l="l" t="t" r="r" b="b"/>
              <a:pathLst>
                <a:path w="39" h="727" extrusionOk="0">
                  <a:moveTo>
                    <a:pt x="1" y="0"/>
                  </a:moveTo>
                  <a:lnTo>
                    <a:pt x="1" y="726"/>
                  </a:lnTo>
                  <a:lnTo>
                    <a:pt x="38" y="70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0"/>
            <p:cNvSpPr/>
            <p:nvPr/>
          </p:nvSpPr>
          <p:spPr>
            <a:xfrm>
              <a:off x="2879925" y="2942375"/>
              <a:ext cx="475" cy="17250"/>
            </a:xfrm>
            <a:custGeom>
              <a:avLst/>
              <a:gdLst/>
              <a:ahLst/>
              <a:cxnLst/>
              <a:rect l="l" t="t" r="r" b="b"/>
              <a:pathLst>
                <a:path w="19" h="690" extrusionOk="0">
                  <a:moveTo>
                    <a:pt x="0" y="1"/>
                  </a:moveTo>
                  <a:lnTo>
                    <a:pt x="0" y="690"/>
                  </a:lnTo>
                  <a:lnTo>
                    <a:pt x="19" y="671"/>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0"/>
            <p:cNvSpPr/>
            <p:nvPr/>
          </p:nvSpPr>
          <p:spPr>
            <a:xfrm>
              <a:off x="2880375" y="2942850"/>
              <a:ext cx="500" cy="16300"/>
            </a:xfrm>
            <a:custGeom>
              <a:avLst/>
              <a:gdLst/>
              <a:ahLst/>
              <a:cxnLst/>
              <a:rect l="l" t="t" r="r" b="b"/>
              <a:pathLst>
                <a:path w="20" h="652" extrusionOk="0">
                  <a:moveTo>
                    <a:pt x="1" y="1"/>
                  </a:moveTo>
                  <a:lnTo>
                    <a:pt x="1" y="652"/>
                  </a:lnTo>
                  <a:lnTo>
                    <a:pt x="19" y="63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0"/>
            <p:cNvSpPr/>
            <p:nvPr/>
          </p:nvSpPr>
          <p:spPr>
            <a:xfrm>
              <a:off x="2880850" y="2943325"/>
              <a:ext cx="475" cy="15375"/>
            </a:xfrm>
            <a:custGeom>
              <a:avLst/>
              <a:gdLst/>
              <a:ahLst/>
              <a:cxnLst/>
              <a:rect l="l" t="t" r="r" b="b"/>
              <a:pathLst>
                <a:path w="19" h="615" extrusionOk="0">
                  <a:moveTo>
                    <a:pt x="0" y="0"/>
                  </a:moveTo>
                  <a:lnTo>
                    <a:pt x="0" y="614"/>
                  </a:lnTo>
                  <a:lnTo>
                    <a:pt x="19" y="59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0"/>
            <p:cNvSpPr/>
            <p:nvPr/>
          </p:nvSpPr>
          <p:spPr>
            <a:xfrm>
              <a:off x="2881300" y="2943775"/>
              <a:ext cx="500" cy="14450"/>
            </a:xfrm>
            <a:custGeom>
              <a:avLst/>
              <a:gdLst/>
              <a:ahLst/>
              <a:cxnLst/>
              <a:rect l="l" t="t" r="r" b="b"/>
              <a:pathLst>
                <a:path w="20" h="578" extrusionOk="0">
                  <a:moveTo>
                    <a:pt x="1" y="1"/>
                  </a:moveTo>
                  <a:lnTo>
                    <a:pt x="1" y="578"/>
                  </a:lnTo>
                  <a:lnTo>
                    <a:pt x="19" y="54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0"/>
            <p:cNvSpPr/>
            <p:nvPr/>
          </p:nvSpPr>
          <p:spPr>
            <a:xfrm>
              <a:off x="2881775" y="2944250"/>
              <a:ext cx="500" cy="13050"/>
            </a:xfrm>
            <a:custGeom>
              <a:avLst/>
              <a:gdLst/>
              <a:ahLst/>
              <a:cxnLst/>
              <a:rect l="l" t="t" r="r" b="b"/>
              <a:pathLst>
                <a:path w="20" h="522" extrusionOk="0">
                  <a:moveTo>
                    <a:pt x="0" y="0"/>
                  </a:moveTo>
                  <a:lnTo>
                    <a:pt x="0" y="522"/>
                  </a:lnTo>
                  <a:lnTo>
                    <a:pt x="19" y="503"/>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0"/>
            <p:cNvSpPr/>
            <p:nvPr/>
          </p:nvSpPr>
          <p:spPr>
            <a:xfrm>
              <a:off x="2882250" y="2945175"/>
              <a:ext cx="950" cy="11650"/>
            </a:xfrm>
            <a:custGeom>
              <a:avLst/>
              <a:gdLst/>
              <a:ahLst/>
              <a:cxnLst/>
              <a:rect l="l" t="t" r="r" b="b"/>
              <a:pathLst>
                <a:path w="38" h="466" extrusionOk="0">
                  <a:moveTo>
                    <a:pt x="0" y="1"/>
                  </a:moveTo>
                  <a:lnTo>
                    <a:pt x="0" y="466"/>
                  </a:lnTo>
                  <a:lnTo>
                    <a:pt x="37" y="447"/>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0"/>
            <p:cNvSpPr/>
            <p:nvPr/>
          </p:nvSpPr>
          <p:spPr>
            <a:xfrm>
              <a:off x="2883175" y="2945650"/>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0"/>
            <p:cNvSpPr/>
            <p:nvPr/>
          </p:nvSpPr>
          <p:spPr>
            <a:xfrm>
              <a:off x="2883625" y="2946100"/>
              <a:ext cx="500" cy="9800"/>
            </a:xfrm>
            <a:custGeom>
              <a:avLst/>
              <a:gdLst/>
              <a:ahLst/>
              <a:cxnLst/>
              <a:rect l="l" t="t" r="r" b="b"/>
              <a:pathLst>
                <a:path w="20" h="392" extrusionOk="0">
                  <a:moveTo>
                    <a:pt x="1" y="1"/>
                  </a:moveTo>
                  <a:lnTo>
                    <a:pt x="1" y="392"/>
                  </a:lnTo>
                  <a:lnTo>
                    <a:pt x="20" y="37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0"/>
            <p:cNvSpPr/>
            <p:nvPr/>
          </p:nvSpPr>
          <p:spPr>
            <a:xfrm>
              <a:off x="2884100" y="2946575"/>
              <a:ext cx="500" cy="8875"/>
            </a:xfrm>
            <a:custGeom>
              <a:avLst/>
              <a:gdLst/>
              <a:ahLst/>
              <a:cxnLst/>
              <a:rect l="l" t="t" r="r" b="b"/>
              <a:pathLst>
                <a:path w="20" h="355" extrusionOk="0">
                  <a:moveTo>
                    <a:pt x="1" y="0"/>
                  </a:moveTo>
                  <a:lnTo>
                    <a:pt x="1" y="354"/>
                  </a:lnTo>
                  <a:lnTo>
                    <a:pt x="19" y="33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0"/>
            <p:cNvSpPr/>
            <p:nvPr/>
          </p:nvSpPr>
          <p:spPr>
            <a:xfrm>
              <a:off x="2884575" y="2947050"/>
              <a:ext cx="475" cy="7925"/>
            </a:xfrm>
            <a:custGeom>
              <a:avLst/>
              <a:gdLst/>
              <a:ahLst/>
              <a:cxnLst/>
              <a:rect l="l" t="t" r="r" b="b"/>
              <a:pathLst>
                <a:path w="19" h="317" extrusionOk="0">
                  <a:moveTo>
                    <a:pt x="0" y="0"/>
                  </a:moveTo>
                  <a:lnTo>
                    <a:pt x="0" y="316"/>
                  </a:lnTo>
                  <a:lnTo>
                    <a:pt x="19" y="27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0"/>
            <p:cNvSpPr/>
            <p:nvPr/>
          </p:nvSpPr>
          <p:spPr>
            <a:xfrm>
              <a:off x="2885025" y="2947500"/>
              <a:ext cx="500" cy="6550"/>
            </a:xfrm>
            <a:custGeom>
              <a:avLst/>
              <a:gdLst/>
              <a:ahLst/>
              <a:cxnLst/>
              <a:rect l="l" t="t" r="r" b="b"/>
              <a:pathLst>
                <a:path w="20" h="262" extrusionOk="0">
                  <a:moveTo>
                    <a:pt x="1" y="1"/>
                  </a:moveTo>
                  <a:lnTo>
                    <a:pt x="1" y="261"/>
                  </a:lnTo>
                  <a:lnTo>
                    <a:pt x="19" y="243"/>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0"/>
            <p:cNvSpPr/>
            <p:nvPr/>
          </p:nvSpPr>
          <p:spPr>
            <a:xfrm>
              <a:off x="2885500" y="2948425"/>
              <a:ext cx="950" cy="5150"/>
            </a:xfrm>
            <a:custGeom>
              <a:avLst/>
              <a:gdLst/>
              <a:ahLst/>
              <a:cxnLst/>
              <a:rect l="l" t="t" r="r" b="b"/>
              <a:pathLst>
                <a:path w="38" h="206" extrusionOk="0">
                  <a:moveTo>
                    <a:pt x="0" y="1"/>
                  </a:moveTo>
                  <a:lnTo>
                    <a:pt x="0" y="206"/>
                  </a:lnTo>
                  <a:lnTo>
                    <a:pt x="38" y="187"/>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0"/>
            <p:cNvSpPr/>
            <p:nvPr/>
          </p:nvSpPr>
          <p:spPr>
            <a:xfrm>
              <a:off x="2886425" y="2948900"/>
              <a:ext cx="500" cy="4225"/>
            </a:xfrm>
            <a:custGeom>
              <a:avLst/>
              <a:gdLst/>
              <a:ahLst/>
              <a:cxnLst/>
              <a:rect l="l" t="t" r="r" b="b"/>
              <a:pathLst>
                <a:path w="20" h="169" extrusionOk="0">
                  <a:moveTo>
                    <a:pt x="1" y="1"/>
                  </a:moveTo>
                  <a:lnTo>
                    <a:pt x="1" y="168"/>
                  </a:lnTo>
                  <a:lnTo>
                    <a:pt x="19" y="14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0"/>
            <p:cNvSpPr/>
            <p:nvPr/>
          </p:nvSpPr>
          <p:spPr>
            <a:xfrm>
              <a:off x="2886900" y="2949375"/>
              <a:ext cx="475" cy="3275"/>
            </a:xfrm>
            <a:custGeom>
              <a:avLst/>
              <a:gdLst/>
              <a:ahLst/>
              <a:cxnLst/>
              <a:rect l="l" t="t" r="r" b="b"/>
              <a:pathLst>
                <a:path w="19" h="131" extrusionOk="0">
                  <a:moveTo>
                    <a:pt x="0" y="0"/>
                  </a:moveTo>
                  <a:lnTo>
                    <a:pt x="0" y="130"/>
                  </a:lnTo>
                  <a:lnTo>
                    <a:pt x="19" y="11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0"/>
            <p:cNvSpPr/>
            <p:nvPr/>
          </p:nvSpPr>
          <p:spPr>
            <a:xfrm>
              <a:off x="2887350" y="2949825"/>
              <a:ext cx="500" cy="2350"/>
            </a:xfrm>
            <a:custGeom>
              <a:avLst/>
              <a:gdLst/>
              <a:ahLst/>
              <a:cxnLst/>
              <a:rect l="l" t="t" r="r" b="b"/>
              <a:pathLst>
                <a:path w="20" h="94" extrusionOk="0">
                  <a:moveTo>
                    <a:pt x="1" y="1"/>
                  </a:moveTo>
                  <a:lnTo>
                    <a:pt x="1" y="94"/>
                  </a:lnTo>
                  <a:lnTo>
                    <a:pt x="19" y="7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0"/>
            <p:cNvSpPr/>
            <p:nvPr/>
          </p:nvSpPr>
          <p:spPr>
            <a:xfrm>
              <a:off x="2887825" y="2950300"/>
              <a:ext cx="500" cy="1425"/>
            </a:xfrm>
            <a:custGeom>
              <a:avLst/>
              <a:gdLst/>
              <a:ahLst/>
              <a:cxnLst/>
              <a:rect l="l" t="t" r="r" b="b"/>
              <a:pathLst>
                <a:path w="20" h="57" extrusionOk="0">
                  <a:moveTo>
                    <a:pt x="0" y="0"/>
                  </a:moveTo>
                  <a:lnTo>
                    <a:pt x="0" y="5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2"/>
        <p:cNvGrpSpPr/>
        <p:nvPr/>
      </p:nvGrpSpPr>
      <p:grpSpPr>
        <a:xfrm>
          <a:off x="0" y="0"/>
          <a:ext cx="0" cy="0"/>
          <a:chOff x="0" y="0"/>
          <a:chExt cx="0" cy="0"/>
        </a:xfrm>
      </p:grpSpPr>
      <p:sp>
        <p:nvSpPr>
          <p:cNvPr id="643" name="Google Shape;643;p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644" name="Google Shape;644;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645" name="Google Shape;645;p6"/>
          <p:cNvGrpSpPr/>
          <p:nvPr/>
        </p:nvGrpSpPr>
        <p:grpSpPr>
          <a:xfrm flipH="1">
            <a:off x="-381695" y="-226791"/>
            <a:ext cx="1460810" cy="1209538"/>
            <a:chOff x="2210400" y="2558550"/>
            <a:chExt cx="971025" cy="804000"/>
          </a:xfrm>
        </p:grpSpPr>
        <p:sp>
          <p:nvSpPr>
            <p:cNvPr id="646" name="Google Shape;646;p6"/>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 name="Google Shape;654;p6"/>
          <p:cNvSpPr/>
          <p:nvPr/>
        </p:nvSpPr>
        <p:spPr>
          <a:xfrm rot="10800000">
            <a:off x="7791243" y="-32071"/>
            <a:ext cx="1143140" cy="1143140"/>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rot="10800000" flipH="1">
            <a:off x="-246354" y="-134571"/>
            <a:ext cx="1022043" cy="1025094"/>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6"/>
          <p:cNvGrpSpPr/>
          <p:nvPr/>
        </p:nvGrpSpPr>
        <p:grpSpPr>
          <a:xfrm rot="10800000">
            <a:off x="7328955" y="1039651"/>
            <a:ext cx="3587355" cy="2970298"/>
            <a:chOff x="2210400" y="2558550"/>
            <a:chExt cx="971025" cy="804000"/>
          </a:xfrm>
        </p:grpSpPr>
        <p:grpSp>
          <p:nvGrpSpPr>
            <p:cNvPr id="657" name="Google Shape;657;p6"/>
            <p:cNvGrpSpPr/>
            <p:nvPr/>
          </p:nvGrpSpPr>
          <p:grpSpPr>
            <a:xfrm>
              <a:off x="2210400" y="2558550"/>
              <a:ext cx="971025" cy="804000"/>
              <a:chOff x="2210400" y="2558550"/>
              <a:chExt cx="971025" cy="804000"/>
            </a:xfrm>
          </p:grpSpPr>
          <p:sp>
            <p:nvSpPr>
              <p:cNvPr id="658" name="Google Shape;658;p6"/>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 name="Google Shape;666;p6"/>
            <p:cNvSpPr/>
            <p:nvPr/>
          </p:nvSpPr>
          <p:spPr>
            <a:xfrm>
              <a:off x="2937150" y="3007525"/>
              <a:ext cx="150775" cy="151225"/>
            </a:xfrm>
            <a:custGeom>
              <a:avLst/>
              <a:gdLst/>
              <a:ahLst/>
              <a:cxnLst/>
              <a:rect l="l" t="t" r="r" b="b"/>
              <a:pathLst>
                <a:path w="6031" h="6049" extrusionOk="0">
                  <a:moveTo>
                    <a:pt x="3015" y="0"/>
                  </a:moveTo>
                  <a:lnTo>
                    <a:pt x="0" y="3034"/>
                  </a:lnTo>
                  <a:lnTo>
                    <a:pt x="3015" y="6049"/>
                  </a:lnTo>
                  <a:lnTo>
                    <a:pt x="6030" y="3034"/>
                  </a:lnTo>
                  <a:lnTo>
                    <a:pt x="3015"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2931550" y="3002400"/>
              <a:ext cx="161950" cy="161950"/>
            </a:xfrm>
            <a:custGeom>
              <a:avLst/>
              <a:gdLst/>
              <a:ahLst/>
              <a:cxnLst/>
              <a:rect l="l" t="t" r="r" b="b"/>
              <a:pathLst>
                <a:path w="6478" h="6478" extrusionOk="0">
                  <a:moveTo>
                    <a:pt x="447" y="3239"/>
                  </a:moveTo>
                  <a:lnTo>
                    <a:pt x="3239" y="6031"/>
                  </a:lnTo>
                  <a:lnTo>
                    <a:pt x="6031" y="3239"/>
                  </a:lnTo>
                  <a:lnTo>
                    <a:pt x="3239" y="429"/>
                  </a:lnTo>
                  <a:close/>
                  <a:moveTo>
                    <a:pt x="3239" y="6477"/>
                  </a:moveTo>
                  <a:lnTo>
                    <a:pt x="1" y="3239"/>
                  </a:lnTo>
                  <a:lnTo>
                    <a:pt x="3239" y="1"/>
                  </a:lnTo>
                  <a:lnTo>
                    <a:pt x="6477" y="3239"/>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2959950" y="3030325"/>
              <a:ext cx="105175" cy="105650"/>
            </a:xfrm>
            <a:custGeom>
              <a:avLst/>
              <a:gdLst/>
              <a:ahLst/>
              <a:cxnLst/>
              <a:rect l="l" t="t" r="r" b="b"/>
              <a:pathLst>
                <a:path w="4207" h="4226" extrusionOk="0">
                  <a:moveTo>
                    <a:pt x="428" y="2122"/>
                  </a:moveTo>
                  <a:lnTo>
                    <a:pt x="2103" y="3778"/>
                  </a:lnTo>
                  <a:lnTo>
                    <a:pt x="3778" y="2122"/>
                  </a:lnTo>
                  <a:lnTo>
                    <a:pt x="2103" y="447"/>
                  </a:lnTo>
                  <a:close/>
                  <a:moveTo>
                    <a:pt x="2103" y="4225"/>
                  </a:moveTo>
                  <a:lnTo>
                    <a:pt x="0" y="2122"/>
                  </a:lnTo>
                  <a:lnTo>
                    <a:pt x="2103" y="0"/>
                  </a:lnTo>
                  <a:lnTo>
                    <a:pt x="4206" y="2122"/>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2830125" y="2950300"/>
              <a:ext cx="500" cy="1425"/>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
            <p:cNvSpPr/>
            <p:nvPr/>
          </p:nvSpPr>
          <p:spPr>
            <a:xfrm>
              <a:off x="2830600" y="2949825"/>
              <a:ext cx="950" cy="2350"/>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
            <p:cNvSpPr/>
            <p:nvPr/>
          </p:nvSpPr>
          <p:spPr>
            <a:xfrm>
              <a:off x="2831525" y="2949375"/>
              <a:ext cx="500" cy="3275"/>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
            <p:cNvSpPr/>
            <p:nvPr/>
          </p:nvSpPr>
          <p:spPr>
            <a:xfrm>
              <a:off x="2832000" y="2948900"/>
              <a:ext cx="475" cy="4225"/>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
            <p:cNvSpPr/>
            <p:nvPr/>
          </p:nvSpPr>
          <p:spPr>
            <a:xfrm>
              <a:off x="2832450" y="2948425"/>
              <a:ext cx="500" cy="5150"/>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
            <p:cNvSpPr/>
            <p:nvPr/>
          </p:nvSpPr>
          <p:spPr>
            <a:xfrm>
              <a:off x="2832925" y="2947500"/>
              <a:ext cx="475" cy="6550"/>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2833375" y="2947050"/>
              <a:ext cx="500" cy="7925"/>
            </a:xfrm>
            <a:custGeom>
              <a:avLst/>
              <a:gdLst/>
              <a:ahLst/>
              <a:cxnLst/>
              <a:rect l="l" t="t" r="r" b="b"/>
              <a:pathLst>
                <a:path w="20" h="317" extrusionOk="0">
                  <a:moveTo>
                    <a:pt x="20" y="0"/>
                  </a:moveTo>
                  <a:lnTo>
                    <a:pt x="1" y="19"/>
                  </a:lnTo>
                  <a:lnTo>
                    <a:pt x="1" y="279"/>
                  </a:lnTo>
                  <a:lnTo>
                    <a:pt x="20" y="31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p:nvPr/>
          </p:nvSpPr>
          <p:spPr>
            <a:xfrm>
              <a:off x="2833850" y="2946575"/>
              <a:ext cx="950" cy="8875"/>
            </a:xfrm>
            <a:custGeom>
              <a:avLst/>
              <a:gdLst/>
              <a:ahLst/>
              <a:cxnLst/>
              <a:rect l="l" t="t" r="r" b="b"/>
              <a:pathLst>
                <a:path w="38" h="355" extrusionOk="0">
                  <a:moveTo>
                    <a:pt x="38" y="0"/>
                  </a:moveTo>
                  <a:lnTo>
                    <a:pt x="1" y="19"/>
                  </a:lnTo>
                  <a:lnTo>
                    <a:pt x="1" y="335"/>
                  </a:lnTo>
                  <a:lnTo>
                    <a:pt x="38" y="35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
            <p:cNvSpPr/>
            <p:nvPr/>
          </p:nvSpPr>
          <p:spPr>
            <a:xfrm>
              <a:off x="2834775" y="2946100"/>
              <a:ext cx="500" cy="9800"/>
            </a:xfrm>
            <a:custGeom>
              <a:avLst/>
              <a:gdLst/>
              <a:ahLst/>
              <a:cxnLst/>
              <a:rect l="l" t="t" r="r" b="b"/>
              <a:pathLst>
                <a:path w="20" h="392" extrusionOk="0">
                  <a:moveTo>
                    <a:pt x="19" y="1"/>
                  </a:moveTo>
                  <a:lnTo>
                    <a:pt x="1" y="19"/>
                  </a:lnTo>
                  <a:lnTo>
                    <a:pt x="1" y="373"/>
                  </a:lnTo>
                  <a:lnTo>
                    <a:pt x="19" y="3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2835250" y="2945650"/>
              <a:ext cx="500" cy="10725"/>
            </a:xfrm>
            <a:custGeom>
              <a:avLst/>
              <a:gdLst/>
              <a:ahLst/>
              <a:cxnLst/>
              <a:rect l="l" t="t" r="r" b="b"/>
              <a:pathLst>
                <a:path w="20" h="429" extrusionOk="0">
                  <a:moveTo>
                    <a:pt x="19" y="0"/>
                  </a:moveTo>
                  <a:lnTo>
                    <a:pt x="0" y="19"/>
                  </a:lnTo>
                  <a:lnTo>
                    <a:pt x="0"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
            <p:cNvSpPr/>
            <p:nvPr/>
          </p:nvSpPr>
          <p:spPr>
            <a:xfrm>
              <a:off x="2835725" y="2945175"/>
              <a:ext cx="475" cy="11650"/>
            </a:xfrm>
            <a:custGeom>
              <a:avLst/>
              <a:gdLst/>
              <a:ahLst/>
              <a:cxnLst/>
              <a:rect l="l" t="t" r="r" b="b"/>
              <a:pathLst>
                <a:path w="19" h="466" extrusionOk="0">
                  <a:moveTo>
                    <a:pt x="19" y="1"/>
                  </a:moveTo>
                  <a:lnTo>
                    <a:pt x="0" y="19"/>
                  </a:lnTo>
                  <a:lnTo>
                    <a:pt x="0" y="447"/>
                  </a:lnTo>
                  <a:lnTo>
                    <a:pt x="19" y="46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
            <p:cNvSpPr/>
            <p:nvPr/>
          </p:nvSpPr>
          <p:spPr>
            <a:xfrm>
              <a:off x="2836175" y="2944250"/>
              <a:ext cx="500" cy="13050"/>
            </a:xfrm>
            <a:custGeom>
              <a:avLst/>
              <a:gdLst/>
              <a:ahLst/>
              <a:cxnLst/>
              <a:rect l="l" t="t" r="r" b="b"/>
              <a:pathLst>
                <a:path w="20" h="522" extrusionOk="0">
                  <a:moveTo>
                    <a:pt x="19" y="0"/>
                  </a:moveTo>
                  <a:lnTo>
                    <a:pt x="1" y="38"/>
                  </a:lnTo>
                  <a:lnTo>
                    <a:pt x="1" y="503"/>
                  </a:lnTo>
                  <a:lnTo>
                    <a:pt x="19" y="5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
            <p:cNvSpPr/>
            <p:nvPr/>
          </p:nvSpPr>
          <p:spPr>
            <a:xfrm>
              <a:off x="2836650" y="2943775"/>
              <a:ext cx="475" cy="14450"/>
            </a:xfrm>
            <a:custGeom>
              <a:avLst/>
              <a:gdLst/>
              <a:ahLst/>
              <a:cxnLst/>
              <a:rect l="l" t="t" r="r" b="b"/>
              <a:pathLst>
                <a:path w="19" h="578" extrusionOk="0">
                  <a:moveTo>
                    <a:pt x="19" y="1"/>
                  </a:moveTo>
                  <a:lnTo>
                    <a:pt x="0" y="19"/>
                  </a:lnTo>
                  <a:lnTo>
                    <a:pt x="0" y="541"/>
                  </a:lnTo>
                  <a:lnTo>
                    <a:pt x="19" y="57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
            <p:cNvSpPr/>
            <p:nvPr/>
          </p:nvSpPr>
          <p:spPr>
            <a:xfrm>
              <a:off x="2837100" y="2943325"/>
              <a:ext cx="975" cy="15375"/>
            </a:xfrm>
            <a:custGeom>
              <a:avLst/>
              <a:gdLst/>
              <a:ahLst/>
              <a:cxnLst/>
              <a:rect l="l" t="t" r="r" b="b"/>
              <a:pathLst>
                <a:path w="39" h="615" extrusionOk="0">
                  <a:moveTo>
                    <a:pt x="38" y="0"/>
                  </a:moveTo>
                  <a:lnTo>
                    <a:pt x="1" y="19"/>
                  </a:lnTo>
                  <a:lnTo>
                    <a:pt x="1" y="596"/>
                  </a:lnTo>
                  <a:lnTo>
                    <a:pt x="38" y="61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2838050" y="2942850"/>
              <a:ext cx="475" cy="16300"/>
            </a:xfrm>
            <a:custGeom>
              <a:avLst/>
              <a:gdLst/>
              <a:ahLst/>
              <a:cxnLst/>
              <a:rect l="l" t="t" r="r" b="b"/>
              <a:pathLst>
                <a:path w="19" h="652" extrusionOk="0">
                  <a:moveTo>
                    <a:pt x="19" y="1"/>
                  </a:moveTo>
                  <a:lnTo>
                    <a:pt x="0" y="19"/>
                  </a:lnTo>
                  <a:lnTo>
                    <a:pt x="0" y="633"/>
                  </a:lnTo>
                  <a:lnTo>
                    <a:pt x="19" y="65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2838500" y="2942375"/>
              <a:ext cx="500" cy="17250"/>
            </a:xfrm>
            <a:custGeom>
              <a:avLst/>
              <a:gdLst/>
              <a:ahLst/>
              <a:cxnLst/>
              <a:rect l="l" t="t" r="r" b="b"/>
              <a:pathLst>
                <a:path w="20" h="690" extrusionOk="0">
                  <a:moveTo>
                    <a:pt x="19" y="1"/>
                  </a:moveTo>
                  <a:lnTo>
                    <a:pt x="1" y="20"/>
                  </a:lnTo>
                  <a:lnTo>
                    <a:pt x="1" y="671"/>
                  </a:lnTo>
                  <a:lnTo>
                    <a:pt x="19" y="69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2838975" y="2941925"/>
              <a:ext cx="475" cy="18175"/>
            </a:xfrm>
            <a:custGeom>
              <a:avLst/>
              <a:gdLst/>
              <a:ahLst/>
              <a:cxnLst/>
              <a:rect l="l" t="t" r="r" b="b"/>
              <a:pathLst>
                <a:path w="19" h="727" extrusionOk="0">
                  <a:moveTo>
                    <a:pt x="19" y="0"/>
                  </a:moveTo>
                  <a:lnTo>
                    <a:pt x="0" y="19"/>
                  </a:lnTo>
                  <a:lnTo>
                    <a:pt x="0" y="708"/>
                  </a:lnTo>
                  <a:lnTo>
                    <a:pt x="19" y="72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2839425" y="2941000"/>
              <a:ext cx="500" cy="19550"/>
            </a:xfrm>
            <a:custGeom>
              <a:avLst/>
              <a:gdLst/>
              <a:ahLst/>
              <a:cxnLst/>
              <a:rect l="l" t="t" r="r" b="b"/>
              <a:pathLst>
                <a:path w="20" h="782" extrusionOk="0">
                  <a:moveTo>
                    <a:pt x="20" y="0"/>
                  </a:moveTo>
                  <a:lnTo>
                    <a:pt x="1" y="37"/>
                  </a:lnTo>
                  <a:lnTo>
                    <a:pt x="1" y="763"/>
                  </a:lnTo>
                  <a:lnTo>
                    <a:pt x="20" y="782"/>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2839900" y="2940525"/>
              <a:ext cx="500" cy="20950"/>
            </a:xfrm>
            <a:custGeom>
              <a:avLst/>
              <a:gdLst/>
              <a:ahLst/>
              <a:cxnLst/>
              <a:rect l="l" t="t" r="r" b="b"/>
              <a:pathLst>
                <a:path w="20" h="838" extrusionOk="0">
                  <a:moveTo>
                    <a:pt x="19" y="1"/>
                  </a:moveTo>
                  <a:lnTo>
                    <a:pt x="1" y="19"/>
                  </a:lnTo>
                  <a:lnTo>
                    <a:pt x="1" y="801"/>
                  </a:lnTo>
                  <a:lnTo>
                    <a:pt x="19" y="83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2840375" y="2940050"/>
              <a:ext cx="950" cy="21900"/>
            </a:xfrm>
            <a:custGeom>
              <a:avLst/>
              <a:gdLst/>
              <a:ahLst/>
              <a:cxnLst/>
              <a:rect l="l" t="t" r="r" b="b"/>
              <a:pathLst>
                <a:path w="38" h="876" extrusionOk="0">
                  <a:moveTo>
                    <a:pt x="37" y="1"/>
                  </a:moveTo>
                  <a:lnTo>
                    <a:pt x="0" y="20"/>
                  </a:lnTo>
                  <a:lnTo>
                    <a:pt x="0" y="857"/>
                  </a:lnTo>
                  <a:lnTo>
                    <a:pt x="37" y="876"/>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
            <p:cNvSpPr/>
            <p:nvPr/>
          </p:nvSpPr>
          <p:spPr>
            <a:xfrm>
              <a:off x="2841300" y="2939600"/>
              <a:ext cx="475" cy="22825"/>
            </a:xfrm>
            <a:custGeom>
              <a:avLst/>
              <a:gdLst/>
              <a:ahLst/>
              <a:cxnLst/>
              <a:rect l="l" t="t" r="r" b="b"/>
              <a:pathLst>
                <a:path w="19" h="913" extrusionOk="0">
                  <a:moveTo>
                    <a:pt x="19" y="0"/>
                  </a:moveTo>
                  <a:lnTo>
                    <a:pt x="0" y="19"/>
                  </a:lnTo>
                  <a:lnTo>
                    <a:pt x="0" y="894"/>
                  </a:lnTo>
                  <a:lnTo>
                    <a:pt x="19" y="91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
            <p:cNvSpPr/>
            <p:nvPr/>
          </p:nvSpPr>
          <p:spPr>
            <a:xfrm>
              <a:off x="2841750" y="2939125"/>
              <a:ext cx="500" cy="23750"/>
            </a:xfrm>
            <a:custGeom>
              <a:avLst/>
              <a:gdLst/>
              <a:ahLst/>
              <a:cxnLst/>
              <a:rect l="l" t="t" r="r" b="b"/>
              <a:pathLst>
                <a:path w="20" h="950" extrusionOk="0">
                  <a:moveTo>
                    <a:pt x="20" y="1"/>
                  </a:moveTo>
                  <a:lnTo>
                    <a:pt x="1" y="19"/>
                  </a:lnTo>
                  <a:lnTo>
                    <a:pt x="1" y="931"/>
                  </a:lnTo>
                  <a:lnTo>
                    <a:pt x="20" y="95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2842225" y="2938675"/>
              <a:ext cx="500" cy="24675"/>
            </a:xfrm>
            <a:custGeom>
              <a:avLst/>
              <a:gdLst/>
              <a:ahLst/>
              <a:cxnLst/>
              <a:rect l="l" t="t" r="r" b="b"/>
              <a:pathLst>
                <a:path w="20" h="987" extrusionOk="0">
                  <a:moveTo>
                    <a:pt x="19" y="0"/>
                  </a:moveTo>
                  <a:lnTo>
                    <a:pt x="1" y="19"/>
                  </a:lnTo>
                  <a:lnTo>
                    <a:pt x="1" y="968"/>
                  </a:lnTo>
                  <a:lnTo>
                    <a:pt x="19" y="98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2842700" y="2937725"/>
              <a:ext cx="475" cy="26100"/>
            </a:xfrm>
            <a:custGeom>
              <a:avLst/>
              <a:gdLst/>
              <a:ahLst/>
              <a:cxnLst/>
              <a:rect l="l" t="t" r="r" b="b"/>
              <a:pathLst>
                <a:path w="19" h="1044" extrusionOk="0">
                  <a:moveTo>
                    <a:pt x="19" y="1"/>
                  </a:moveTo>
                  <a:lnTo>
                    <a:pt x="0" y="38"/>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2843150" y="2937275"/>
              <a:ext cx="500" cy="27475"/>
            </a:xfrm>
            <a:custGeom>
              <a:avLst/>
              <a:gdLst/>
              <a:ahLst/>
              <a:cxnLst/>
              <a:rect l="l" t="t" r="r" b="b"/>
              <a:pathLst>
                <a:path w="20" h="1099" extrusionOk="0">
                  <a:moveTo>
                    <a:pt x="19" y="0"/>
                  </a:moveTo>
                  <a:lnTo>
                    <a:pt x="1" y="19"/>
                  </a:lnTo>
                  <a:lnTo>
                    <a:pt x="1" y="1061"/>
                  </a:lnTo>
                  <a:lnTo>
                    <a:pt x="19" y="109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2843625" y="2936800"/>
              <a:ext cx="950" cy="28400"/>
            </a:xfrm>
            <a:custGeom>
              <a:avLst/>
              <a:gdLst/>
              <a:ahLst/>
              <a:cxnLst/>
              <a:rect l="l" t="t" r="r" b="b"/>
              <a:pathLst>
                <a:path w="38" h="1136" extrusionOk="0">
                  <a:moveTo>
                    <a:pt x="38" y="1"/>
                  </a:moveTo>
                  <a:lnTo>
                    <a:pt x="0" y="19"/>
                  </a:lnTo>
                  <a:lnTo>
                    <a:pt x="0" y="1117"/>
                  </a:lnTo>
                  <a:lnTo>
                    <a:pt x="38" y="1136"/>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2844550" y="2936350"/>
              <a:ext cx="500" cy="29325"/>
            </a:xfrm>
            <a:custGeom>
              <a:avLst/>
              <a:gdLst/>
              <a:ahLst/>
              <a:cxnLst/>
              <a:rect l="l" t="t" r="r" b="b"/>
              <a:pathLst>
                <a:path w="20" h="1173" extrusionOk="0">
                  <a:moveTo>
                    <a:pt x="19" y="0"/>
                  </a:moveTo>
                  <a:lnTo>
                    <a:pt x="1" y="19"/>
                  </a:lnTo>
                  <a:lnTo>
                    <a:pt x="1" y="1154"/>
                  </a:lnTo>
                  <a:lnTo>
                    <a:pt x="19" y="117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p:nvPr/>
          </p:nvSpPr>
          <p:spPr>
            <a:xfrm>
              <a:off x="2845025" y="2935875"/>
              <a:ext cx="475" cy="30275"/>
            </a:xfrm>
            <a:custGeom>
              <a:avLst/>
              <a:gdLst/>
              <a:ahLst/>
              <a:cxnLst/>
              <a:rect l="l" t="t" r="r" b="b"/>
              <a:pathLst>
                <a:path w="19" h="1211" extrusionOk="0">
                  <a:moveTo>
                    <a:pt x="19" y="0"/>
                  </a:moveTo>
                  <a:lnTo>
                    <a:pt x="0" y="19"/>
                  </a:lnTo>
                  <a:lnTo>
                    <a:pt x="0" y="1192"/>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
            <p:cNvSpPr/>
            <p:nvPr/>
          </p:nvSpPr>
          <p:spPr>
            <a:xfrm>
              <a:off x="2845475" y="2935400"/>
              <a:ext cx="500" cy="31200"/>
            </a:xfrm>
            <a:custGeom>
              <a:avLst/>
              <a:gdLst/>
              <a:ahLst/>
              <a:cxnLst/>
              <a:rect l="l" t="t" r="r" b="b"/>
              <a:pathLst>
                <a:path w="20" h="1248" extrusionOk="0">
                  <a:moveTo>
                    <a:pt x="19" y="1"/>
                  </a:moveTo>
                  <a:lnTo>
                    <a:pt x="1" y="19"/>
                  </a:lnTo>
                  <a:lnTo>
                    <a:pt x="1" y="1229"/>
                  </a:lnTo>
                  <a:lnTo>
                    <a:pt x="19" y="124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
            <p:cNvSpPr/>
            <p:nvPr/>
          </p:nvSpPr>
          <p:spPr>
            <a:xfrm>
              <a:off x="2845950" y="2934475"/>
              <a:ext cx="500" cy="32600"/>
            </a:xfrm>
            <a:custGeom>
              <a:avLst/>
              <a:gdLst/>
              <a:ahLst/>
              <a:cxnLst/>
              <a:rect l="l" t="t" r="r" b="b"/>
              <a:pathLst>
                <a:path w="20" h="1304" extrusionOk="0">
                  <a:moveTo>
                    <a:pt x="19" y="1"/>
                  </a:moveTo>
                  <a:lnTo>
                    <a:pt x="0" y="38"/>
                  </a:lnTo>
                  <a:lnTo>
                    <a:pt x="0" y="1285"/>
                  </a:lnTo>
                  <a:lnTo>
                    <a:pt x="19" y="130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
            <p:cNvSpPr/>
            <p:nvPr/>
          </p:nvSpPr>
          <p:spPr>
            <a:xfrm>
              <a:off x="2846425" y="2934000"/>
              <a:ext cx="475" cy="34000"/>
            </a:xfrm>
            <a:custGeom>
              <a:avLst/>
              <a:gdLst/>
              <a:ahLst/>
              <a:cxnLst/>
              <a:rect l="l" t="t" r="r" b="b"/>
              <a:pathLst>
                <a:path w="19" h="1360" extrusionOk="0">
                  <a:moveTo>
                    <a:pt x="19" y="1"/>
                  </a:moveTo>
                  <a:lnTo>
                    <a:pt x="0" y="20"/>
                  </a:lnTo>
                  <a:lnTo>
                    <a:pt x="0" y="1322"/>
                  </a:lnTo>
                  <a:lnTo>
                    <a:pt x="19" y="136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
            <p:cNvSpPr/>
            <p:nvPr/>
          </p:nvSpPr>
          <p:spPr>
            <a:xfrm>
              <a:off x="2846875" y="2933550"/>
              <a:ext cx="950" cy="34925"/>
            </a:xfrm>
            <a:custGeom>
              <a:avLst/>
              <a:gdLst/>
              <a:ahLst/>
              <a:cxnLst/>
              <a:rect l="l" t="t" r="r" b="b"/>
              <a:pathLst>
                <a:path w="38" h="1397" extrusionOk="0">
                  <a:moveTo>
                    <a:pt x="38" y="0"/>
                  </a:moveTo>
                  <a:lnTo>
                    <a:pt x="1" y="19"/>
                  </a:lnTo>
                  <a:lnTo>
                    <a:pt x="1" y="1378"/>
                  </a:lnTo>
                  <a:lnTo>
                    <a:pt x="38" y="139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
            <p:cNvSpPr/>
            <p:nvPr/>
          </p:nvSpPr>
          <p:spPr>
            <a:xfrm>
              <a:off x="2847800" y="2933075"/>
              <a:ext cx="500" cy="35850"/>
            </a:xfrm>
            <a:custGeom>
              <a:avLst/>
              <a:gdLst/>
              <a:ahLst/>
              <a:cxnLst/>
              <a:rect l="l" t="t" r="r" b="b"/>
              <a:pathLst>
                <a:path w="20" h="1434" extrusionOk="0">
                  <a:moveTo>
                    <a:pt x="20" y="1"/>
                  </a:moveTo>
                  <a:lnTo>
                    <a:pt x="1" y="19"/>
                  </a:lnTo>
                  <a:lnTo>
                    <a:pt x="1" y="1415"/>
                  </a:lnTo>
                  <a:lnTo>
                    <a:pt x="20" y="1434"/>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
            <p:cNvSpPr/>
            <p:nvPr/>
          </p:nvSpPr>
          <p:spPr>
            <a:xfrm>
              <a:off x="2848275" y="2932625"/>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
            <p:cNvSpPr/>
            <p:nvPr/>
          </p:nvSpPr>
          <p:spPr>
            <a:xfrm>
              <a:off x="2848750" y="2932150"/>
              <a:ext cx="475" cy="37700"/>
            </a:xfrm>
            <a:custGeom>
              <a:avLst/>
              <a:gdLst/>
              <a:ahLst/>
              <a:cxnLst/>
              <a:rect l="l" t="t" r="r" b="b"/>
              <a:pathLst>
                <a:path w="19" h="1508" extrusionOk="0">
                  <a:moveTo>
                    <a:pt x="19" y="1"/>
                  </a:moveTo>
                  <a:lnTo>
                    <a:pt x="0" y="19"/>
                  </a:lnTo>
                  <a:lnTo>
                    <a:pt x="0" y="1489"/>
                  </a:lnTo>
                  <a:lnTo>
                    <a:pt x="19" y="150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
            <p:cNvSpPr/>
            <p:nvPr/>
          </p:nvSpPr>
          <p:spPr>
            <a:xfrm>
              <a:off x="2849200" y="2931225"/>
              <a:ext cx="500" cy="39100"/>
            </a:xfrm>
            <a:custGeom>
              <a:avLst/>
              <a:gdLst/>
              <a:ahLst/>
              <a:cxnLst/>
              <a:rect l="l" t="t" r="r" b="b"/>
              <a:pathLst>
                <a:path w="20" h="1564" extrusionOk="0">
                  <a:moveTo>
                    <a:pt x="19" y="0"/>
                  </a:moveTo>
                  <a:lnTo>
                    <a:pt x="1" y="38"/>
                  </a:lnTo>
                  <a:lnTo>
                    <a:pt x="1" y="1545"/>
                  </a:lnTo>
                  <a:lnTo>
                    <a:pt x="19" y="156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
            <p:cNvSpPr/>
            <p:nvPr/>
          </p:nvSpPr>
          <p:spPr>
            <a:xfrm>
              <a:off x="2849675" y="2930750"/>
              <a:ext cx="475" cy="40500"/>
            </a:xfrm>
            <a:custGeom>
              <a:avLst/>
              <a:gdLst/>
              <a:ahLst/>
              <a:cxnLst/>
              <a:rect l="l" t="t" r="r" b="b"/>
              <a:pathLst>
                <a:path w="19" h="1620" extrusionOk="0">
                  <a:moveTo>
                    <a:pt x="19" y="1"/>
                  </a:moveTo>
                  <a:lnTo>
                    <a:pt x="0" y="19"/>
                  </a:lnTo>
                  <a:lnTo>
                    <a:pt x="0" y="1583"/>
                  </a:lnTo>
                  <a:lnTo>
                    <a:pt x="19" y="162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
            <p:cNvSpPr/>
            <p:nvPr/>
          </p:nvSpPr>
          <p:spPr>
            <a:xfrm>
              <a:off x="2850125" y="2930300"/>
              <a:ext cx="975" cy="41425"/>
            </a:xfrm>
            <a:custGeom>
              <a:avLst/>
              <a:gdLst/>
              <a:ahLst/>
              <a:cxnLst/>
              <a:rect l="l" t="t" r="r" b="b"/>
              <a:pathLst>
                <a:path w="39" h="1657" extrusionOk="0">
                  <a:moveTo>
                    <a:pt x="38" y="0"/>
                  </a:moveTo>
                  <a:lnTo>
                    <a:pt x="1" y="19"/>
                  </a:lnTo>
                  <a:lnTo>
                    <a:pt x="1" y="1638"/>
                  </a:lnTo>
                  <a:lnTo>
                    <a:pt x="38" y="1656"/>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
            <p:cNvSpPr/>
            <p:nvPr/>
          </p:nvSpPr>
          <p:spPr>
            <a:xfrm>
              <a:off x="2851075" y="2929825"/>
              <a:ext cx="475" cy="42375"/>
            </a:xfrm>
            <a:custGeom>
              <a:avLst/>
              <a:gdLst/>
              <a:ahLst/>
              <a:cxnLst/>
              <a:rect l="l" t="t" r="r" b="b"/>
              <a:pathLst>
                <a:path w="19" h="1695" extrusionOk="0">
                  <a:moveTo>
                    <a:pt x="19" y="0"/>
                  </a:moveTo>
                  <a:lnTo>
                    <a:pt x="0" y="19"/>
                  </a:lnTo>
                  <a:lnTo>
                    <a:pt x="0" y="1675"/>
                  </a:lnTo>
                  <a:lnTo>
                    <a:pt x="19" y="169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
            <p:cNvSpPr/>
            <p:nvPr/>
          </p:nvSpPr>
          <p:spPr>
            <a:xfrm>
              <a:off x="2851525" y="2929350"/>
              <a:ext cx="500" cy="43300"/>
            </a:xfrm>
            <a:custGeom>
              <a:avLst/>
              <a:gdLst/>
              <a:ahLst/>
              <a:cxnLst/>
              <a:rect l="l" t="t" r="r" b="b"/>
              <a:pathLst>
                <a:path w="20" h="1732" extrusionOk="0">
                  <a:moveTo>
                    <a:pt x="19" y="1"/>
                  </a:moveTo>
                  <a:lnTo>
                    <a:pt x="1" y="19"/>
                  </a:lnTo>
                  <a:lnTo>
                    <a:pt x="1"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
            <p:cNvSpPr/>
            <p:nvPr/>
          </p:nvSpPr>
          <p:spPr>
            <a:xfrm>
              <a:off x="2852000" y="2928900"/>
              <a:ext cx="475" cy="44225"/>
            </a:xfrm>
            <a:custGeom>
              <a:avLst/>
              <a:gdLst/>
              <a:ahLst/>
              <a:cxnLst/>
              <a:rect l="l" t="t" r="r" b="b"/>
              <a:pathLst>
                <a:path w="19" h="1769" extrusionOk="0">
                  <a:moveTo>
                    <a:pt x="19" y="0"/>
                  </a:moveTo>
                  <a:lnTo>
                    <a:pt x="0" y="19"/>
                  </a:lnTo>
                  <a:lnTo>
                    <a:pt x="0" y="1750"/>
                  </a:lnTo>
                  <a:lnTo>
                    <a:pt x="19" y="17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
            <p:cNvSpPr/>
            <p:nvPr/>
          </p:nvSpPr>
          <p:spPr>
            <a:xfrm>
              <a:off x="2852475" y="2927975"/>
              <a:ext cx="475" cy="45600"/>
            </a:xfrm>
            <a:custGeom>
              <a:avLst/>
              <a:gdLst/>
              <a:ahLst/>
              <a:cxnLst/>
              <a:rect l="l" t="t" r="r" b="b"/>
              <a:pathLst>
                <a:path w="19" h="1824" extrusionOk="0">
                  <a:moveTo>
                    <a:pt x="19" y="0"/>
                  </a:moveTo>
                  <a:lnTo>
                    <a:pt x="0" y="37"/>
                  </a:lnTo>
                  <a:lnTo>
                    <a:pt x="0" y="1805"/>
                  </a:lnTo>
                  <a:lnTo>
                    <a:pt x="19" y="182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
            <p:cNvSpPr/>
            <p:nvPr/>
          </p:nvSpPr>
          <p:spPr>
            <a:xfrm>
              <a:off x="2852925" y="2927500"/>
              <a:ext cx="500" cy="47025"/>
            </a:xfrm>
            <a:custGeom>
              <a:avLst/>
              <a:gdLst/>
              <a:ahLst/>
              <a:cxnLst/>
              <a:rect l="l" t="t" r="r" b="b"/>
              <a:pathLst>
                <a:path w="20" h="1881" extrusionOk="0">
                  <a:moveTo>
                    <a:pt x="19" y="0"/>
                  </a:moveTo>
                  <a:lnTo>
                    <a:pt x="1" y="19"/>
                  </a:lnTo>
                  <a:lnTo>
                    <a:pt x="1" y="1843"/>
                  </a:lnTo>
                  <a:lnTo>
                    <a:pt x="19" y="18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
            <p:cNvSpPr/>
            <p:nvPr/>
          </p:nvSpPr>
          <p:spPr>
            <a:xfrm>
              <a:off x="2853400" y="2927025"/>
              <a:ext cx="950" cy="47950"/>
            </a:xfrm>
            <a:custGeom>
              <a:avLst/>
              <a:gdLst/>
              <a:ahLst/>
              <a:cxnLst/>
              <a:rect l="l" t="t" r="r" b="b"/>
              <a:pathLst>
                <a:path w="38" h="1918" extrusionOk="0">
                  <a:moveTo>
                    <a:pt x="37" y="1"/>
                  </a:moveTo>
                  <a:lnTo>
                    <a:pt x="0" y="19"/>
                  </a:lnTo>
                  <a:lnTo>
                    <a:pt x="0" y="1899"/>
                  </a:lnTo>
                  <a:lnTo>
                    <a:pt x="37" y="1918"/>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a:off x="2854325" y="2926575"/>
              <a:ext cx="500" cy="48875"/>
            </a:xfrm>
            <a:custGeom>
              <a:avLst/>
              <a:gdLst/>
              <a:ahLst/>
              <a:cxnLst/>
              <a:rect l="l" t="t" r="r" b="b"/>
              <a:pathLst>
                <a:path w="20" h="1955" extrusionOk="0">
                  <a:moveTo>
                    <a:pt x="19" y="0"/>
                  </a:moveTo>
                  <a:lnTo>
                    <a:pt x="0" y="19"/>
                  </a:lnTo>
                  <a:lnTo>
                    <a:pt x="0" y="1936"/>
                  </a:lnTo>
                  <a:lnTo>
                    <a:pt x="19" y="19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2854800" y="2926100"/>
              <a:ext cx="475" cy="49800"/>
            </a:xfrm>
            <a:custGeom>
              <a:avLst/>
              <a:gdLst/>
              <a:ahLst/>
              <a:cxnLst/>
              <a:rect l="l" t="t" r="r" b="b"/>
              <a:pathLst>
                <a:path w="19" h="1992" extrusionOk="0">
                  <a:moveTo>
                    <a:pt x="19" y="1"/>
                  </a:moveTo>
                  <a:lnTo>
                    <a:pt x="0" y="19"/>
                  </a:lnTo>
                  <a:lnTo>
                    <a:pt x="0" y="1973"/>
                  </a:lnTo>
                  <a:lnTo>
                    <a:pt x="19" y="19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
            <p:cNvSpPr/>
            <p:nvPr/>
          </p:nvSpPr>
          <p:spPr>
            <a:xfrm>
              <a:off x="2855250" y="2925625"/>
              <a:ext cx="500" cy="50750"/>
            </a:xfrm>
            <a:custGeom>
              <a:avLst/>
              <a:gdLst/>
              <a:ahLst/>
              <a:cxnLst/>
              <a:rect l="l" t="t" r="r" b="b"/>
              <a:pathLst>
                <a:path w="20" h="2030" extrusionOk="0">
                  <a:moveTo>
                    <a:pt x="19" y="1"/>
                  </a:moveTo>
                  <a:lnTo>
                    <a:pt x="1" y="20"/>
                  </a:lnTo>
                  <a:lnTo>
                    <a:pt x="1" y="2011"/>
                  </a:lnTo>
                  <a:lnTo>
                    <a:pt x="19" y="203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
            <p:cNvSpPr/>
            <p:nvPr/>
          </p:nvSpPr>
          <p:spPr>
            <a:xfrm>
              <a:off x="2855725" y="2924700"/>
              <a:ext cx="475" cy="52150"/>
            </a:xfrm>
            <a:custGeom>
              <a:avLst/>
              <a:gdLst/>
              <a:ahLst/>
              <a:cxnLst/>
              <a:rect l="l" t="t" r="r" b="b"/>
              <a:pathLst>
                <a:path w="19" h="2086" extrusionOk="0">
                  <a:moveTo>
                    <a:pt x="19" y="1"/>
                  </a:moveTo>
                  <a:lnTo>
                    <a:pt x="0" y="38"/>
                  </a:lnTo>
                  <a:lnTo>
                    <a:pt x="0" y="2067"/>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
            <p:cNvSpPr/>
            <p:nvPr/>
          </p:nvSpPr>
          <p:spPr>
            <a:xfrm>
              <a:off x="2856175" y="2924250"/>
              <a:ext cx="500" cy="53525"/>
            </a:xfrm>
            <a:custGeom>
              <a:avLst/>
              <a:gdLst/>
              <a:ahLst/>
              <a:cxnLst/>
              <a:rect l="l" t="t" r="r" b="b"/>
              <a:pathLst>
                <a:path w="20" h="2141" extrusionOk="0">
                  <a:moveTo>
                    <a:pt x="20" y="0"/>
                  </a:moveTo>
                  <a:lnTo>
                    <a:pt x="1" y="19"/>
                  </a:lnTo>
                  <a:lnTo>
                    <a:pt x="1" y="2103"/>
                  </a:lnTo>
                  <a:lnTo>
                    <a:pt x="20" y="2140"/>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
            <p:cNvSpPr/>
            <p:nvPr/>
          </p:nvSpPr>
          <p:spPr>
            <a:xfrm>
              <a:off x="2856650" y="2923775"/>
              <a:ext cx="950" cy="54450"/>
            </a:xfrm>
            <a:custGeom>
              <a:avLst/>
              <a:gdLst/>
              <a:ahLst/>
              <a:cxnLst/>
              <a:rect l="l" t="t" r="r" b="b"/>
              <a:pathLst>
                <a:path w="38" h="2178" extrusionOk="0">
                  <a:moveTo>
                    <a:pt x="38" y="1"/>
                  </a:moveTo>
                  <a:lnTo>
                    <a:pt x="1" y="19"/>
                  </a:lnTo>
                  <a:lnTo>
                    <a:pt x="1" y="2159"/>
                  </a:lnTo>
                  <a:lnTo>
                    <a:pt x="38" y="2178"/>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2857575" y="2923300"/>
              <a:ext cx="500" cy="55400"/>
            </a:xfrm>
            <a:custGeom>
              <a:avLst/>
              <a:gdLst/>
              <a:ahLst/>
              <a:cxnLst/>
              <a:rect l="l" t="t" r="r" b="b"/>
              <a:pathLst>
                <a:path w="20" h="2216" extrusionOk="0">
                  <a:moveTo>
                    <a:pt x="19" y="1"/>
                  </a:moveTo>
                  <a:lnTo>
                    <a:pt x="1" y="20"/>
                  </a:lnTo>
                  <a:lnTo>
                    <a:pt x="1" y="2197"/>
                  </a:lnTo>
                  <a:lnTo>
                    <a:pt x="19" y="221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2858050" y="2922850"/>
              <a:ext cx="475" cy="56325"/>
            </a:xfrm>
            <a:custGeom>
              <a:avLst/>
              <a:gdLst/>
              <a:ahLst/>
              <a:cxnLst/>
              <a:rect l="l" t="t" r="r" b="b"/>
              <a:pathLst>
                <a:path w="19" h="2253" extrusionOk="0">
                  <a:moveTo>
                    <a:pt x="19" y="0"/>
                  </a:moveTo>
                  <a:lnTo>
                    <a:pt x="0" y="19"/>
                  </a:lnTo>
                  <a:lnTo>
                    <a:pt x="0" y="2234"/>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2858500" y="2922375"/>
              <a:ext cx="500" cy="57250"/>
            </a:xfrm>
            <a:custGeom>
              <a:avLst/>
              <a:gdLst/>
              <a:ahLst/>
              <a:cxnLst/>
              <a:rect l="l" t="t" r="r" b="b"/>
              <a:pathLst>
                <a:path w="20" h="2290" extrusionOk="0">
                  <a:moveTo>
                    <a:pt x="20" y="1"/>
                  </a:moveTo>
                  <a:lnTo>
                    <a:pt x="1" y="19"/>
                  </a:lnTo>
                  <a:lnTo>
                    <a:pt x="1" y="2271"/>
                  </a:lnTo>
                  <a:lnTo>
                    <a:pt x="20" y="2290"/>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
            <p:cNvSpPr/>
            <p:nvPr/>
          </p:nvSpPr>
          <p:spPr>
            <a:xfrm>
              <a:off x="2858975" y="2921925"/>
              <a:ext cx="500" cy="58175"/>
            </a:xfrm>
            <a:custGeom>
              <a:avLst/>
              <a:gdLst/>
              <a:ahLst/>
              <a:cxnLst/>
              <a:rect l="l" t="t" r="r" b="b"/>
              <a:pathLst>
                <a:path w="20" h="2327" extrusionOk="0">
                  <a:moveTo>
                    <a:pt x="19" y="0"/>
                  </a:moveTo>
                  <a:lnTo>
                    <a:pt x="1" y="19"/>
                  </a:lnTo>
                  <a:lnTo>
                    <a:pt x="1" y="2308"/>
                  </a:lnTo>
                  <a:lnTo>
                    <a:pt x="19" y="2326"/>
                  </a:lnTo>
                  <a:lnTo>
                    <a:pt x="19" y="2308"/>
                  </a:lnTo>
                  <a:lnTo>
                    <a:pt x="19" y="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
            <p:cNvSpPr/>
            <p:nvPr/>
          </p:nvSpPr>
          <p:spPr>
            <a:xfrm>
              <a:off x="2859450" y="2922375"/>
              <a:ext cx="475" cy="57250"/>
            </a:xfrm>
            <a:custGeom>
              <a:avLst/>
              <a:gdLst/>
              <a:ahLst/>
              <a:cxnLst/>
              <a:rect l="l" t="t" r="r" b="b"/>
              <a:pathLst>
                <a:path w="19" h="2290" extrusionOk="0">
                  <a:moveTo>
                    <a:pt x="0" y="1"/>
                  </a:moveTo>
                  <a:lnTo>
                    <a:pt x="0" y="2290"/>
                  </a:lnTo>
                  <a:lnTo>
                    <a:pt x="19" y="227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
            <p:cNvSpPr/>
            <p:nvPr/>
          </p:nvSpPr>
          <p:spPr>
            <a:xfrm>
              <a:off x="2859900" y="2922850"/>
              <a:ext cx="950" cy="56325"/>
            </a:xfrm>
            <a:custGeom>
              <a:avLst/>
              <a:gdLst/>
              <a:ahLst/>
              <a:cxnLst/>
              <a:rect l="l" t="t" r="r" b="b"/>
              <a:pathLst>
                <a:path w="38" h="2253" extrusionOk="0">
                  <a:moveTo>
                    <a:pt x="1" y="0"/>
                  </a:moveTo>
                  <a:lnTo>
                    <a:pt x="1" y="2252"/>
                  </a:lnTo>
                  <a:lnTo>
                    <a:pt x="38" y="2234"/>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
            <p:cNvSpPr/>
            <p:nvPr/>
          </p:nvSpPr>
          <p:spPr>
            <a:xfrm>
              <a:off x="2860850" y="2923300"/>
              <a:ext cx="475" cy="55400"/>
            </a:xfrm>
            <a:custGeom>
              <a:avLst/>
              <a:gdLst/>
              <a:ahLst/>
              <a:cxnLst/>
              <a:rect l="l" t="t" r="r" b="b"/>
              <a:pathLst>
                <a:path w="19" h="2216" extrusionOk="0">
                  <a:moveTo>
                    <a:pt x="0" y="1"/>
                  </a:moveTo>
                  <a:lnTo>
                    <a:pt x="0" y="2216"/>
                  </a:lnTo>
                  <a:lnTo>
                    <a:pt x="19" y="2197"/>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2861300" y="2923775"/>
              <a:ext cx="500" cy="54450"/>
            </a:xfrm>
            <a:custGeom>
              <a:avLst/>
              <a:gdLst/>
              <a:ahLst/>
              <a:cxnLst/>
              <a:rect l="l" t="t" r="r" b="b"/>
              <a:pathLst>
                <a:path w="20" h="2178" extrusionOk="0">
                  <a:moveTo>
                    <a:pt x="1" y="1"/>
                  </a:moveTo>
                  <a:lnTo>
                    <a:pt x="1" y="2178"/>
                  </a:lnTo>
                  <a:lnTo>
                    <a:pt x="19" y="215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
            <p:cNvSpPr/>
            <p:nvPr/>
          </p:nvSpPr>
          <p:spPr>
            <a:xfrm>
              <a:off x="2861775" y="2924250"/>
              <a:ext cx="475" cy="53525"/>
            </a:xfrm>
            <a:custGeom>
              <a:avLst/>
              <a:gdLst/>
              <a:ahLst/>
              <a:cxnLst/>
              <a:rect l="l" t="t" r="r" b="b"/>
              <a:pathLst>
                <a:path w="19" h="2141" extrusionOk="0">
                  <a:moveTo>
                    <a:pt x="0" y="0"/>
                  </a:moveTo>
                  <a:lnTo>
                    <a:pt x="0" y="2140"/>
                  </a:lnTo>
                  <a:lnTo>
                    <a:pt x="19" y="210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a:off x="2862225" y="2924700"/>
              <a:ext cx="500" cy="52150"/>
            </a:xfrm>
            <a:custGeom>
              <a:avLst/>
              <a:gdLst/>
              <a:ahLst/>
              <a:cxnLst/>
              <a:rect l="l" t="t" r="r" b="b"/>
              <a:pathLst>
                <a:path w="20" h="2086" extrusionOk="0">
                  <a:moveTo>
                    <a:pt x="1" y="1"/>
                  </a:moveTo>
                  <a:lnTo>
                    <a:pt x="1" y="2085"/>
                  </a:lnTo>
                  <a:lnTo>
                    <a:pt x="19" y="2067"/>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a:off x="2862700" y="2925625"/>
              <a:ext cx="950" cy="50750"/>
            </a:xfrm>
            <a:custGeom>
              <a:avLst/>
              <a:gdLst/>
              <a:ahLst/>
              <a:cxnLst/>
              <a:rect l="l" t="t" r="r" b="b"/>
              <a:pathLst>
                <a:path w="38" h="2030" extrusionOk="0">
                  <a:moveTo>
                    <a:pt x="0" y="1"/>
                  </a:moveTo>
                  <a:lnTo>
                    <a:pt x="0" y="2030"/>
                  </a:lnTo>
                  <a:lnTo>
                    <a:pt x="38" y="2011"/>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
            <p:cNvSpPr/>
            <p:nvPr/>
          </p:nvSpPr>
          <p:spPr>
            <a:xfrm>
              <a:off x="2863625" y="2926100"/>
              <a:ext cx="500" cy="49800"/>
            </a:xfrm>
            <a:custGeom>
              <a:avLst/>
              <a:gdLst/>
              <a:ahLst/>
              <a:cxnLst/>
              <a:rect l="l" t="t" r="r" b="b"/>
              <a:pathLst>
                <a:path w="20" h="1992" extrusionOk="0">
                  <a:moveTo>
                    <a:pt x="1" y="1"/>
                  </a:moveTo>
                  <a:lnTo>
                    <a:pt x="1" y="1992"/>
                  </a:lnTo>
                  <a:lnTo>
                    <a:pt x="19" y="197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
            <p:cNvSpPr/>
            <p:nvPr/>
          </p:nvSpPr>
          <p:spPr>
            <a:xfrm>
              <a:off x="2864100" y="2926575"/>
              <a:ext cx="475" cy="48875"/>
            </a:xfrm>
            <a:custGeom>
              <a:avLst/>
              <a:gdLst/>
              <a:ahLst/>
              <a:cxnLst/>
              <a:rect l="l" t="t" r="r" b="b"/>
              <a:pathLst>
                <a:path w="19" h="1955" extrusionOk="0">
                  <a:moveTo>
                    <a:pt x="0" y="0"/>
                  </a:moveTo>
                  <a:lnTo>
                    <a:pt x="0" y="1954"/>
                  </a:lnTo>
                  <a:lnTo>
                    <a:pt x="19" y="193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2864550" y="2927025"/>
              <a:ext cx="500" cy="47950"/>
            </a:xfrm>
            <a:custGeom>
              <a:avLst/>
              <a:gdLst/>
              <a:ahLst/>
              <a:cxnLst/>
              <a:rect l="l" t="t" r="r" b="b"/>
              <a:pathLst>
                <a:path w="20" h="1918" extrusionOk="0">
                  <a:moveTo>
                    <a:pt x="1" y="1"/>
                  </a:moveTo>
                  <a:lnTo>
                    <a:pt x="1" y="1918"/>
                  </a:lnTo>
                  <a:lnTo>
                    <a:pt x="19" y="189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
            <p:cNvSpPr/>
            <p:nvPr/>
          </p:nvSpPr>
          <p:spPr>
            <a:xfrm>
              <a:off x="2865025" y="2927500"/>
              <a:ext cx="500" cy="47025"/>
            </a:xfrm>
            <a:custGeom>
              <a:avLst/>
              <a:gdLst/>
              <a:ahLst/>
              <a:cxnLst/>
              <a:rect l="l" t="t" r="r" b="b"/>
              <a:pathLst>
                <a:path w="20" h="1881" extrusionOk="0">
                  <a:moveTo>
                    <a:pt x="0" y="0"/>
                  </a:moveTo>
                  <a:lnTo>
                    <a:pt x="0" y="1880"/>
                  </a:lnTo>
                  <a:lnTo>
                    <a:pt x="19" y="184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a:off x="2865500" y="2927975"/>
              <a:ext cx="475" cy="45600"/>
            </a:xfrm>
            <a:custGeom>
              <a:avLst/>
              <a:gdLst/>
              <a:ahLst/>
              <a:cxnLst/>
              <a:rect l="l" t="t" r="r" b="b"/>
              <a:pathLst>
                <a:path w="19" h="1824" extrusionOk="0">
                  <a:moveTo>
                    <a:pt x="0" y="0"/>
                  </a:moveTo>
                  <a:lnTo>
                    <a:pt x="0" y="1824"/>
                  </a:lnTo>
                  <a:lnTo>
                    <a:pt x="19" y="1805"/>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
            <p:cNvSpPr/>
            <p:nvPr/>
          </p:nvSpPr>
          <p:spPr>
            <a:xfrm>
              <a:off x="2865950" y="2928900"/>
              <a:ext cx="950" cy="44225"/>
            </a:xfrm>
            <a:custGeom>
              <a:avLst/>
              <a:gdLst/>
              <a:ahLst/>
              <a:cxnLst/>
              <a:rect l="l" t="t" r="r" b="b"/>
              <a:pathLst>
                <a:path w="38" h="1769" extrusionOk="0">
                  <a:moveTo>
                    <a:pt x="1" y="0"/>
                  </a:moveTo>
                  <a:lnTo>
                    <a:pt x="1" y="1768"/>
                  </a:lnTo>
                  <a:lnTo>
                    <a:pt x="38" y="1750"/>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
            <p:cNvSpPr/>
            <p:nvPr/>
          </p:nvSpPr>
          <p:spPr>
            <a:xfrm>
              <a:off x="2866875" y="2929350"/>
              <a:ext cx="500" cy="43300"/>
            </a:xfrm>
            <a:custGeom>
              <a:avLst/>
              <a:gdLst/>
              <a:ahLst/>
              <a:cxnLst/>
              <a:rect l="l" t="t" r="r" b="b"/>
              <a:pathLst>
                <a:path w="20" h="1732" extrusionOk="0">
                  <a:moveTo>
                    <a:pt x="1" y="1"/>
                  </a:moveTo>
                  <a:lnTo>
                    <a:pt x="1" y="1732"/>
                  </a:lnTo>
                  <a:lnTo>
                    <a:pt x="20" y="171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a:off x="2867350" y="2929825"/>
              <a:ext cx="500" cy="42375"/>
            </a:xfrm>
            <a:custGeom>
              <a:avLst/>
              <a:gdLst/>
              <a:ahLst/>
              <a:cxnLst/>
              <a:rect l="l" t="t" r="r" b="b"/>
              <a:pathLst>
                <a:path w="20" h="1695" extrusionOk="0">
                  <a:moveTo>
                    <a:pt x="1" y="0"/>
                  </a:moveTo>
                  <a:lnTo>
                    <a:pt x="1" y="1694"/>
                  </a:lnTo>
                  <a:lnTo>
                    <a:pt x="19" y="167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2867825" y="2930300"/>
              <a:ext cx="475" cy="41425"/>
            </a:xfrm>
            <a:custGeom>
              <a:avLst/>
              <a:gdLst/>
              <a:ahLst/>
              <a:cxnLst/>
              <a:rect l="l" t="t" r="r" b="b"/>
              <a:pathLst>
                <a:path w="19" h="1657" extrusionOk="0">
                  <a:moveTo>
                    <a:pt x="0" y="0"/>
                  </a:moveTo>
                  <a:lnTo>
                    <a:pt x="0" y="1656"/>
                  </a:lnTo>
                  <a:lnTo>
                    <a:pt x="19" y="163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
            <p:cNvSpPr/>
            <p:nvPr/>
          </p:nvSpPr>
          <p:spPr>
            <a:xfrm>
              <a:off x="2868275" y="2930750"/>
              <a:ext cx="500" cy="40500"/>
            </a:xfrm>
            <a:custGeom>
              <a:avLst/>
              <a:gdLst/>
              <a:ahLst/>
              <a:cxnLst/>
              <a:rect l="l" t="t" r="r" b="b"/>
              <a:pathLst>
                <a:path w="20" h="1620" extrusionOk="0">
                  <a:moveTo>
                    <a:pt x="1" y="1"/>
                  </a:moveTo>
                  <a:lnTo>
                    <a:pt x="1" y="1620"/>
                  </a:lnTo>
                  <a:lnTo>
                    <a:pt x="19" y="158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
            <p:cNvSpPr/>
            <p:nvPr/>
          </p:nvSpPr>
          <p:spPr>
            <a:xfrm>
              <a:off x="2868750" y="2931225"/>
              <a:ext cx="475" cy="39100"/>
            </a:xfrm>
            <a:custGeom>
              <a:avLst/>
              <a:gdLst/>
              <a:ahLst/>
              <a:cxnLst/>
              <a:rect l="l" t="t" r="r" b="b"/>
              <a:pathLst>
                <a:path w="19" h="1564" extrusionOk="0">
                  <a:moveTo>
                    <a:pt x="0" y="0"/>
                  </a:moveTo>
                  <a:lnTo>
                    <a:pt x="0" y="1564"/>
                  </a:lnTo>
                  <a:lnTo>
                    <a:pt x="19" y="1545"/>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2869200" y="2932150"/>
              <a:ext cx="975" cy="37700"/>
            </a:xfrm>
            <a:custGeom>
              <a:avLst/>
              <a:gdLst/>
              <a:ahLst/>
              <a:cxnLst/>
              <a:rect l="l" t="t" r="r" b="b"/>
              <a:pathLst>
                <a:path w="39" h="1508" extrusionOk="0">
                  <a:moveTo>
                    <a:pt x="1" y="1"/>
                  </a:moveTo>
                  <a:lnTo>
                    <a:pt x="1" y="1508"/>
                  </a:lnTo>
                  <a:lnTo>
                    <a:pt x="38" y="1489"/>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
            <p:cNvSpPr/>
            <p:nvPr/>
          </p:nvSpPr>
          <p:spPr>
            <a:xfrm>
              <a:off x="2870150" y="2932625"/>
              <a:ext cx="475" cy="36775"/>
            </a:xfrm>
            <a:custGeom>
              <a:avLst/>
              <a:gdLst/>
              <a:ahLst/>
              <a:cxnLst/>
              <a:rect l="l" t="t" r="r" b="b"/>
              <a:pathLst>
                <a:path w="19" h="1471" extrusionOk="0">
                  <a:moveTo>
                    <a:pt x="0" y="0"/>
                  </a:moveTo>
                  <a:lnTo>
                    <a:pt x="0" y="1470"/>
                  </a:lnTo>
                  <a:lnTo>
                    <a:pt x="19" y="145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
            <p:cNvSpPr/>
            <p:nvPr/>
          </p:nvSpPr>
          <p:spPr>
            <a:xfrm>
              <a:off x="2870600" y="2933075"/>
              <a:ext cx="500" cy="35850"/>
            </a:xfrm>
            <a:custGeom>
              <a:avLst/>
              <a:gdLst/>
              <a:ahLst/>
              <a:cxnLst/>
              <a:rect l="l" t="t" r="r" b="b"/>
              <a:pathLst>
                <a:path w="20" h="1434" extrusionOk="0">
                  <a:moveTo>
                    <a:pt x="1" y="1"/>
                  </a:moveTo>
                  <a:lnTo>
                    <a:pt x="1" y="1434"/>
                  </a:lnTo>
                  <a:lnTo>
                    <a:pt x="19" y="141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2871075" y="2933550"/>
              <a:ext cx="500" cy="34925"/>
            </a:xfrm>
            <a:custGeom>
              <a:avLst/>
              <a:gdLst/>
              <a:ahLst/>
              <a:cxnLst/>
              <a:rect l="l" t="t" r="r" b="b"/>
              <a:pathLst>
                <a:path w="20" h="1397" extrusionOk="0">
                  <a:moveTo>
                    <a:pt x="0" y="0"/>
                  </a:moveTo>
                  <a:lnTo>
                    <a:pt x="0" y="1396"/>
                  </a:lnTo>
                  <a:lnTo>
                    <a:pt x="19" y="1378"/>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
            <p:cNvSpPr/>
            <p:nvPr/>
          </p:nvSpPr>
          <p:spPr>
            <a:xfrm>
              <a:off x="2871550" y="2934000"/>
              <a:ext cx="475" cy="34000"/>
            </a:xfrm>
            <a:custGeom>
              <a:avLst/>
              <a:gdLst/>
              <a:ahLst/>
              <a:cxnLst/>
              <a:rect l="l" t="t" r="r" b="b"/>
              <a:pathLst>
                <a:path w="19" h="1360" extrusionOk="0">
                  <a:moveTo>
                    <a:pt x="0" y="1"/>
                  </a:moveTo>
                  <a:lnTo>
                    <a:pt x="0" y="1360"/>
                  </a:lnTo>
                  <a:lnTo>
                    <a:pt x="19" y="1322"/>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
            <p:cNvSpPr/>
            <p:nvPr/>
          </p:nvSpPr>
          <p:spPr>
            <a:xfrm>
              <a:off x="2872000" y="2934475"/>
              <a:ext cx="500" cy="32600"/>
            </a:xfrm>
            <a:custGeom>
              <a:avLst/>
              <a:gdLst/>
              <a:ahLst/>
              <a:cxnLst/>
              <a:rect l="l" t="t" r="r" b="b"/>
              <a:pathLst>
                <a:path w="20" h="1304" extrusionOk="0">
                  <a:moveTo>
                    <a:pt x="1" y="1"/>
                  </a:moveTo>
                  <a:lnTo>
                    <a:pt x="1" y="1303"/>
                  </a:lnTo>
                  <a:lnTo>
                    <a:pt x="19" y="1285"/>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
            <p:cNvSpPr/>
            <p:nvPr/>
          </p:nvSpPr>
          <p:spPr>
            <a:xfrm>
              <a:off x="2872475" y="2935400"/>
              <a:ext cx="950" cy="31200"/>
            </a:xfrm>
            <a:custGeom>
              <a:avLst/>
              <a:gdLst/>
              <a:ahLst/>
              <a:cxnLst/>
              <a:rect l="l" t="t" r="r" b="b"/>
              <a:pathLst>
                <a:path w="38" h="1248" extrusionOk="0">
                  <a:moveTo>
                    <a:pt x="0" y="1"/>
                  </a:moveTo>
                  <a:lnTo>
                    <a:pt x="0" y="1248"/>
                  </a:lnTo>
                  <a:lnTo>
                    <a:pt x="37" y="1229"/>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
            <p:cNvSpPr/>
            <p:nvPr/>
          </p:nvSpPr>
          <p:spPr>
            <a:xfrm>
              <a:off x="2873400" y="2935875"/>
              <a:ext cx="500" cy="30275"/>
            </a:xfrm>
            <a:custGeom>
              <a:avLst/>
              <a:gdLst/>
              <a:ahLst/>
              <a:cxnLst/>
              <a:rect l="l" t="t" r="r" b="b"/>
              <a:pathLst>
                <a:path w="20" h="1211" extrusionOk="0">
                  <a:moveTo>
                    <a:pt x="0" y="0"/>
                  </a:moveTo>
                  <a:lnTo>
                    <a:pt x="0" y="1210"/>
                  </a:lnTo>
                  <a:lnTo>
                    <a:pt x="19" y="119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2873875" y="2936350"/>
              <a:ext cx="475" cy="29325"/>
            </a:xfrm>
            <a:custGeom>
              <a:avLst/>
              <a:gdLst/>
              <a:ahLst/>
              <a:cxnLst/>
              <a:rect l="l" t="t" r="r" b="b"/>
              <a:pathLst>
                <a:path w="19" h="1173" extrusionOk="0">
                  <a:moveTo>
                    <a:pt x="0" y="0"/>
                  </a:moveTo>
                  <a:lnTo>
                    <a:pt x="0" y="1173"/>
                  </a:lnTo>
                  <a:lnTo>
                    <a:pt x="19" y="115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2874325" y="2936800"/>
              <a:ext cx="500" cy="28400"/>
            </a:xfrm>
            <a:custGeom>
              <a:avLst/>
              <a:gdLst/>
              <a:ahLst/>
              <a:cxnLst/>
              <a:rect l="l" t="t" r="r" b="b"/>
              <a:pathLst>
                <a:path w="20" h="1136" extrusionOk="0">
                  <a:moveTo>
                    <a:pt x="1" y="1"/>
                  </a:moveTo>
                  <a:lnTo>
                    <a:pt x="1" y="1136"/>
                  </a:lnTo>
                  <a:lnTo>
                    <a:pt x="19" y="1117"/>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2874800" y="2937275"/>
              <a:ext cx="475" cy="27475"/>
            </a:xfrm>
            <a:custGeom>
              <a:avLst/>
              <a:gdLst/>
              <a:ahLst/>
              <a:cxnLst/>
              <a:rect l="l" t="t" r="r" b="b"/>
              <a:pathLst>
                <a:path w="19" h="1099" extrusionOk="0">
                  <a:moveTo>
                    <a:pt x="0" y="0"/>
                  </a:moveTo>
                  <a:lnTo>
                    <a:pt x="0" y="1098"/>
                  </a:lnTo>
                  <a:lnTo>
                    <a:pt x="19" y="106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2875250" y="2937725"/>
              <a:ext cx="500" cy="26100"/>
            </a:xfrm>
            <a:custGeom>
              <a:avLst/>
              <a:gdLst/>
              <a:ahLst/>
              <a:cxnLst/>
              <a:rect l="l" t="t" r="r" b="b"/>
              <a:pathLst>
                <a:path w="20" h="1044" extrusionOk="0">
                  <a:moveTo>
                    <a:pt x="1" y="1"/>
                  </a:moveTo>
                  <a:lnTo>
                    <a:pt x="1" y="1043"/>
                  </a:lnTo>
                  <a:lnTo>
                    <a:pt x="20" y="1024"/>
                  </a:lnTo>
                  <a:lnTo>
                    <a:pt x="20"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
            <p:cNvSpPr/>
            <p:nvPr/>
          </p:nvSpPr>
          <p:spPr>
            <a:xfrm>
              <a:off x="2875725" y="2938675"/>
              <a:ext cx="950" cy="24675"/>
            </a:xfrm>
            <a:custGeom>
              <a:avLst/>
              <a:gdLst/>
              <a:ahLst/>
              <a:cxnLst/>
              <a:rect l="l" t="t" r="r" b="b"/>
              <a:pathLst>
                <a:path w="38" h="987" extrusionOk="0">
                  <a:moveTo>
                    <a:pt x="1" y="0"/>
                  </a:moveTo>
                  <a:lnTo>
                    <a:pt x="1" y="986"/>
                  </a:lnTo>
                  <a:lnTo>
                    <a:pt x="38" y="96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
            <p:cNvSpPr/>
            <p:nvPr/>
          </p:nvSpPr>
          <p:spPr>
            <a:xfrm>
              <a:off x="2876650" y="2939125"/>
              <a:ext cx="500" cy="23750"/>
            </a:xfrm>
            <a:custGeom>
              <a:avLst/>
              <a:gdLst/>
              <a:ahLst/>
              <a:cxnLst/>
              <a:rect l="l" t="t" r="r" b="b"/>
              <a:pathLst>
                <a:path w="20" h="950" extrusionOk="0">
                  <a:moveTo>
                    <a:pt x="1" y="1"/>
                  </a:moveTo>
                  <a:lnTo>
                    <a:pt x="1" y="950"/>
                  </a:lnTo>
                  <a:lnTo>
                    <a:pt x="19" y="93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
            <p:cNvSpPr/>
            <p:nvPr/>
          </p:nvSpPr>
          <p:spPr>
            <a:xfrm>
              <a:off x="2877125" y="2939600"/>
              <a:ext cx="475" cy="22825"/>
            </a:xfrm>
            <a:custGeom>
              <a:avLst/>
              <a:gdLst/>
              <a:ahLst/>
              <a:cxnLst/>
              <a:rect l="l" t="t" r="r" b="b"/>
              <a:pathLst>
                <a:path w="19" h="913" extrusionOk="0">
                  <a:moveTo>
                    <a:pt x="0" y="0"/>
                  </a:moveTo>
                  <a:lnTo>
                    <a:pt x="0" y="912"/>
                  </a:lnTo>
                  <a:lnTo>
                    <a:pt x="19" y="894"/>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2877575" y="2940050"/>
              <a:ext cx="500" cy="21900"/>
            </a:xfrm>
            <a:custGeom>
              <a:avLst/>
              <a:gdLst/>
              <a:ahLst/>
              <a:cxnLst/>
              <a:rect l="l" t="t" r="r" b="b"/>
              <a:pathLst>
                <a:path w="20" h="876" extrusionOk="0">
                  <a:moveTo>
                    <a:pt x="1" y="1"/>
                  </a:moveTo>
                  <a:lnTo>
                    <a:pt x="1" y="876"/>
                  </a:lnTo>
                  <a:lnTo>
                    <a:pt x="20" y="857"/>
                  </a:lnTo>
                  <a:lnTo>
                    <a:pt x="20"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2878050" y="2940525"/>
              <a:ext cx="500" cy="20950"/>
            </a:xfrm>
            <a:custGeom>
              <a:avLst/>
              <a:gdLst/>
              <a:ahLst/>
              <a:cxnLst/>
              <a:rect l="l" t="t" r="r" b="b"/>
              <a:pathLst>
                <a:path w="20" h="838" extrusionOk="0">
                  <a:moveTo>
                    <a:pt x="1" y="1"/>
                  </a:moveTo>
                  <a:lnTo>
                    <a:pt x="1" y="838"/>
                  </a:lnTo>
                  <a:lnTo>
                    <a:pt x="19" y="80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2878525" y="2941000"/>
              <a:ext cx="475" cy="19550"/>
            </a:xfrm>
            <a:custGeom>
              <a:avLst/>
              <a:gdLst/>
              <a:ahLst/>
              <a:cxnLst/>
              <a:rect l="l" t="t" r="r" b="b"/>
              <a:pathLst>
                <a:path w="19" h="782" extrusionOk="0">
                  <a:moveTo>
                    <a:pt x="0" y="0"/>
                  </a:moveTo>
                  <a:lnTo>
                    <a:pt x="0" y="782"/>
                  </a:lnTo>
                  <a:lnTo>
                    <a:pt x="19" y="763"/>
                  </a:lnTo>
                  <a:lnTo>
                    <a:pt x="19" y="37"/>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2878975" y="2941925"/>
              <a:ext cx="975" cy="18175"/>
            </a:xfrm>
            <a:custGeom>
              <a:avLst/>
              <a:gdLst/>
              <a:ahLst/>
              <a:cxnLst/>
              <a:rect l="l" t="t" r="r" b="b"/>
              <a:pathLst>
                <a:path w="39" h="727" extrusionOk="0">
                  <a:moveTo>
                    <a:pt x="1" y="0"/>
                  </a:moveTo>
                  <a:lnTo>
                    <a:pt x="1" y="726"/>
                  </a:lnTo>
                  <a:lnTo>
                    <a:pt x="38" y="708"/>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2879925" y="2942375"/>
              <a:ext cx="475" cy="17250"/>
            </a:xfrm>
            <a:custGeom>
              <a:avLst/>
              <a:gdLst/>
              <a:ahLst/>
              <a:cxnLst/>
              <a:rect l="l" t="t" r="r" b="b"/>
              <a:pathLst>
                <a:path w="19" h="690" extrusionOk="0">
                  <a:moveTo>
                    <a:pt x="0" y="1"/>
                  </a:moveTo>
                  <a:lnTo>
                    <a:pt x="0" y="690"/>
                  </a:lnTo>
                  <a:lnTo>
                    <a:pt x="19" y="671"/>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
            <p:cNvSpPr/>
            <p:nvPr/>
          </p:nvSpPr>
          <p:spPr>
            <a:xfrm>
              <a:off x="2880375" y="2942850"/>
              <a:ext cx="500" cy="16300"/>
            </a:xfrm>
            <a:custGeom>
              <a:avLst/>
              <a:gdLst/>
              <a:ahLst/>
              <a:cxnLst/>
              <a:rect l="l" t="t" r="r" b="b"/>
              <a:pathLst>
                <a:path w="20" h="652" extrusionOk="0">
                  <a:moveTo>
                    <a:pt x="1" y="1"/>
                  </a:moveTo>
                  <a:lnTo>
                    <a:pt x="1" y="652"/>
                  </a:lnTo>
                  <a:lnTo>
                    <a:pt x="19" y="63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
            <p:cNvSpPr/>
            <p:nvPr/>
          </p:nvSpPr>
          <p:spPr>
            <a:xfrm>
              <a:off x="2880850" y="2943325"/>
              <a:ext cx="475" cy="15375"/>
            </a:xfrm>
            <a:custGeom>
              <a:avLst/>
              <a:gdLst/>
              <a:ahLst/>
              <a:cxnLst/>
              <a:rect l="l" t="t" r="r" b="b"/>
              <a:pathLst>
                <a:path w="19" h="615" extrusionOk="0">
                  <a:moveTo>
                    <a:pt x="0" y="0"/>
                  </a:moveTo>
                  <a:lnTo>
                    <a:pt x="0" y="614"/>
                  </a:lnTo>
                  <a:lnTo>
                    <a:pt x="19" y="59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
            <p:cNvSpPr/>
            <p:nvPr/>
          </p:nvSpPr>
          <p:spPr>
            <a:xfrm>
              <a:off x="2881300" y="2943775"/>
              <a:ext cx="500" cy="14450"/>
            </a:xfrm>
            <a:custGeom>
              <a:avLst/>
              <a:gdLst/>
              <a:ahLst/>
              <a:cxnLst/>
              <a:rect l="l" t="t" r="r" b="b"/>
              <a:pathLst>
                <a:path w="20" h="578" extrusionOk="0">
                  <a:moveTo>
                    <a:pt x="1" y="1"/>
                  </a:moveTo>
                  <a:lnTo>
                    <a:pt x="1" y="578"/>
                  </a:lnTo>
                  <a:lnTo>
                    <a:pt x="19" y="54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p:nvPr/>
          </p:nvSpPr>
          <p:spPr>
            <a:xfrm>
              <a:off x="2881775" y="2944250"/>
              <a:ext cx="500" cy="13050"/>
            </a:xfrm>
            <a:custGeom>
              <a:avLst/>
              <a:gdLst/>
              <a:ahLst/>
              <a:cxnLst/>
              <a:rect l="l" t="t" r="r" b="b"/>
              <a:pathLst>
                <a:path w="20" h="522" extrusionOk="0">
                  <a:moveTo>
                    <a:pt x="0" y="0"/>
                  </a:moveTo>
                  <a:lnTo>
                    <a:pt x="0" y="522"/>
                  </a:lnTo>
                  <a:lnTo>
                    <a:pt x="19" y="503"/>
                  </a:lnTo>
                  <a:lnTo>
                    <a:pt x="19" y="38"/>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
            <p:cNvSpPr/>
            <p:nvPr/>
          </p:nvSpPr>
          <p:spPr>
            <a:xfrm>
              <a:off x="2882250" y="2945175"/>
              <a:ext cx="950" cy="11650"/>
            </a:xfrm>
            <a:custGeom>
              <a:avLst/>
              <a:gdLst/>
              <a:ahLst/>
              <a:cxnLst/>
              <a:rect l="l" t="t" r="r" b="b"/>
              <a:pathLst>
                <a:path w="38" h="466" extrusionOk="0">
                  <a:moveTo>
                    <a:pt x="0" y="1"/>
                  </a:moveTo>
                  <a:lnTo>
                    <a:pt x="0" y="466"/>
                  </a:lnTo>
                  <a:lnTo>
                    <a:pt x="37" y="447"/>
                  </a:lnTo>
                  <a:lnTo>
                    <a:pt x="37"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
            <p:cNvSpPr/>
            <p:nvPr/>
          </p:nvSpPr>
          <p:spPr>
            <a:xfrm>
              <a:off x="2883175" y="2945650"/>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
            <p:cNvSpPr/>
            <p:nvPr/>
          </p:nvSpPr>
          <p:spPr>
            <a:xfrm>
              <a:off x="2883625" y="2946100"/>
              <a:ext cx="500" cy="9800"/>
            </a:xfrm>
            <a:custGeom>
              <a:avLst/>
              <a:gdLst/>
              <a:ahLst/>
              <a:cxnLst/>
              <a:rect l="l" t="t" r="r" b="b"/>
              <a:pathLst>
                <a:path w="20" h="392" extrusionOk="0">
                  <a:moveTo>
                    <a:pt x="1" y="1"/>
                  </a:moveTo>
                  <a:lnTo>
                    <a:pt x="1" y="392"/>
                  </a:lnTo>
                  <a:lnTo>
                    <a:pt x="20" y="373"/>
                  </a:lnTo>
                  <a:lnTo>
                    <a:pt x="20"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
            <p:cNvSpPr/>
            <p:nvPr/>
          </p:nvSpPr>
          <p:spPr>
            <a:xfrm>
              <a:off x="2884100" y="2946575"/>
              <a:ext cx="500" cy="8875"/>
            </a:xfrm>
            <a:custGeom>
              <a:avLst/>
              <a:gdLst/>
              <a:ahLst/>
              <a:cxnLst/>
              <a:rect l="l" t="t" r="r" b="b"/>
              <a:pathLst>
                <a:path w="20" h="355" extrusionOk="0">
                  <a:moveTo>
                    <a:pt x="1" y="0"/>
                  </a:moveTo>
                  <a:lnTo>
                    <a:pt x="1" y="354"/>
                  </a:lnTo>
                  <a:lnTo>
                    <a:pt x="19" y="33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
            <p:cNvSpPr/>
            <p:nvPr/>
          </p:nvSpPr>
          <p:spPr>
            <a:xfrm>
              <a:off x="2884575" y="2947050"/>
              <a:ext cx="475" cy="7925"/>
            </a:xfrm>
            <a:custGeom>
              <a:avLst/>
              <a:gdLst/>
              <a:ahLst/>
              <a:cxnLst/>
              <a:rect l="l" t="t" r="r" b="b"/>
              <a:pathLst>
                <a:path w="19" h="317" extrusionOk="0">
                  <a:moveTo>
                    <a:pt x="0" y="0"/>
                  </a:moveTo>
                  <a:lnTo>
                    <a:pt x="0" y="316"/>
                  </a:lnTo>
                  <a:lnTo>
                    <a:pt x="19" y="27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
            <p:cNvSpPr/>
            <p:nvPr/>
          </p:nvSpPr>
          <p:spPr>
            <a:xfrm>
              <a:off x="2885025" y="2947500"/>
              <a:ext cx="500" cy="6550"/>
            </a:xfrm>
            <a:custGeom>
              <a:avLst/>
              <a:gdLst/>
              <a:ahLst/>
              <a:cxnLst/>
              <a:rect l="l" t="t" r="r" b="b"/>
              <a:pathLst>
                <a:path w="20" h="262" extrusionOk="0">
                  <a:moveTo>
                    <a:pt x="1" y="1"/>
                  </a:moveTo>
                  <a:lnTo>
                    <a:pt x="1" y="261"/>
                  </a:lnTo>
                  <a:lnTo>
                    <a:pt x="19" y="243"/>
                  </a:lnTo>
                  <a:lnTo>
                    <a:pt x="19" y="38"/>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
            <p:cNvSpPr/>
            <p:nvPr/>
          </p:nvSpPr>
          <p:spPr>
            <a:xfrm>
              <a:off x="2885500" y="2948425"/>
              <a:ext cx="950" cy="5150"/>
            </a:xfrm>
            <a:custGeom>
              <a:avLst/>
              <a:gdLst/>
              <a:ahLst/>
              <a:cxnLst/>
              <a:rect l="l" t="t" r="r" b="b"/>
              <a:pathLst>
                <a:path w="38" h="206" extrusionOk="0">
                  <a:moveTo>
                    <a:pt x="0" y="1"/>
                  </a:moveTo>
                  <a:lnTo>
                    <a:pt x="0" y="206"/>
                  </a:lnTo>
                  <a:lnTo>
                    <a:pt x="38" y="187"/>
                  </a:lnTo>
                  <a:lnTo>
                    <a:pt x="38"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
            <p:cNvSpPr/>
            <p:nvPr/>
          </p:nvSpPr>
          <p:spPr>
            <a:xfrm>
              <a:off x="2886425" y="2948900"/>
              <a:ext cx="500" cy="4225"/>
            </a:xfrm>
            <a:custGeom>
              <a:avLst/>
              <a:gdLst/>
              <a:ahLst/>
              <a:cxnLst/>
              <a:rect l="l" t="t" r="r" b="b"/>
              <a:pathLst>
                <a:path w="20" h="169" extrusionOk="0">
                  <a:moveTo>
                    <a:pt x="1" y="1"/>
                  </a:moveTo>
                  <a:lnTo>
                    <a:pt x="1" y="168"/>
                  </a:lnTo>
                  <a:lnTo>
                    <a:pt x="19" y="149"/>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
            <p:cNvSpPr/>
            <p:nvPr/>
          </p:nvSpPr>
          <p:spPr>
            <a:xfrm>
              <a:off x="2886900" y="2949375"/>
              <a:ext cx="475" cy="3275"/>
            </a:xfrm>
            <a:custGeom>
              <a:avLst/>
              <a:gdLst/>
              <a:ahLst/>
              <a:cxnLst/>
              <a:rect l="l" t="t" r="r" b="b"/>
              <a:pathLst>
                <a:path w="19" h="131" extrusionOk="0">
                  <a:moveTo>
                    <a:pt x="0" y="0"/>
                  </a:moveTo>
                  <a:lnTo>
                    <a:pt x="0" y="130"/>
                  </a:lnTo>
                  <a:lnTo>
                    <a:pt x="19" y="112"/>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
            <p:cNvSpPr/>
            <p:nvPr/>
          </p:nvSpPr>
          <p:spPr>
            <a:xfrm>
              <a:off x="2887350" y="2949825"/>
              <a:ext cx="500" cy="2350"/>
            </a:xfrm>
            <a:custGeom>
              <a:avLst/>
              <a:gdLst/>
              <a:ahLst/>
              <a:cxnLst/>
              <a:rect l="l" t="t" r="r" b="b"/>
              <a:pathLst>
                <a:path w="20" h="94" extrusionOk="0">
                  <a:moveTo>
                    <a:pt x="1" y="1"/>
                  </a:moveTo>
                  <a:lnTo>
                    <a:pt x="1" y="94"/>
                  </a:lnTo>
                  <a:lnTo>
                    <a:pt x="19" y="75"/>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
            <p:cNvSpPr/>
            <p:nvPr/>
          </p:nvSpPr>
          <p:spPr>
            <a:xfrm>
              <a:off x="2887825" y="2950300"/>
              <a:ext cx="500" cy="1425"/>
            </a:xfrm>
            <a:custGeom>
              <a:avLst/>
              <a:gdLst/>
              <a:ahLst/>
              <a:cxnLst/>
              <a:rect l="l" t="t" r="r" b="b"/>
              <a:pathLst>
                <a:path w="20" h="57" extrusionOk="0">
                  <a:moveTo>
                    <a:pt x="0" y="0"/>
                  </a:moveTo>
                  <a:lnTo>
                    <a:pt x="0" y="56"/>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20">
  <p:cSld name="TITLE_ONLY_22">
    <p:spTree>
      <p:nvGrpSpPr>
        <p:cNvPr id="1" name="Shape 3375"/>
        <p:cNvGrpSpPr/>
        <p:nvPr/>
      </p:nvGrpSpPr>
      <p:grpSpPr>
        <a:xfrm>
          <a:off x="0" y="0"/>
          <a:ext cx="0" cy="0"/>
          <a:chOff x="0" y="0"/>
          <a:chExt cx="0" cy="0"/>
        </a:xfrm>
      </p:grpSpPr>
      <p:sp>
        <p:nvSpPr>
          <p:cNvPr id="3376" name="Google Shape;3376;p5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3377" name="Google Shape;3377;p51"/>
          <p:cNvGrpSpPr/>
          <p:nvPr/>
        </p:nvGrpSpPr>
        <p:grpSpPr>
          <a:xfrm>
            <a:off x="7450142" y="1055621"/>
            <a:ext cx="2514088" cy="2081645"/>
            <a:chOff x="3573297" y="232872"/>
            <a:chExt cx="5470164" cy="4529254"/>
          </a:xfrm>
        </p:grpSpPr>
        <p:sp>
          <p:nvSpPr>
            <p:cNvPr id="3378" name="Google Shape;3378;p51"/>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1"/>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1"/>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1"/>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1"/>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1"/>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1"/>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1"/>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6" name="Google Shape;3386;p51"/>
          <p:cNvGrpSpPr/>
          <p:nvPr/>
        </p:nvGrpSpPr>
        <p:grpSpPr>
          <a:xfrm>
            <a:off x="6428065" y="-1266695"/>
            <a:ext cx="4084025" cy="3381541"/>
            <a:chOff x="3573297" y="232872"/>
            <a:chExt cx="5470164" cy="4529254"/>
          </a:xfrm>
        </p:grpSpPr>
        <p:sp>
          <p:nvSpPr>
            <p:cNvPr id="3387" name="Google Shape;3387;p51"/>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1"/>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1"/>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1"/>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1"/>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1"/>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1"/>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1"/>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51"/>
          <p:cNvGrpSpPr/>
          <p:nvPr/>
        </p:nvGrpSpPr>
        <p:grpSpPr>
          <a:xfrm rot="10800000">
            <a:off x="-1422378" y="1382639"/>
            <a:ext cx="2872292" cy="2378232"/>
            <a:chOff x="2210400" y="2558550"/>
            <a:chExt cx="971025" cy="804000"/>
          </a:xfrm>
        </p:grpSpPr>
        <p:sp>
          <p:nvSpPr>
            <p:cNvPr id="3396" name="Google Shape;3396;p51"/>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1"/>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1"/>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1"/>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1"/>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1"/>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1"/>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1"/>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51"/>
          <p:cNvGrpSpPr/>
          <p:nvPr/>
        </p:nvGrpSpPr>
        <p:grpSpPr>
          <a:xfrm>
            <a:off x="7404074" y="-156496"/>
            <a:ext cx="1162531" cy="1161127"/>
            <a:chOff x="7253149" y="3334154"/>
            <a:chExt cx="1162531" cy="1161127"/>
          </a:xfrm>
        </p:grpSpPr>
        <p:sp>
          <p:nvSpPr>
            <p:cNvPr id="3405" name="Google Shape;3405;p51"/>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6" name="Google Shape;3406;p51"/>
            <p:cNvGrpSpPr/>
            <p:nvPr/>
          </p:nvGrpSpPr>
          <p:grpSpPr>
            <a:xfrm>
              <a:off x="7253149" y="3334154"/>
              <a:ext cx="1162531" cy="1161127"/>
              <a:chOff x="2651171" y="2397773"/>
              <a:chExt cx="2099568" cy="2097033"/>
            </a:xfrm>
          </p:grpSpPr>
          <p:sp>
            <p:nvSpPr>
              <p:cNvPr id="3407" name="Google Shape;3407;p51"/>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1"/>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21">
  <p:cSld name="TITLE_ONLY_23">
    <p:spTree>
      <p:nvGrpSpPr>
        <p:cNvPr id="1" name="Shape 3409"/>
        <p:cNvGrpSpPr/>
        <p:nvPr/>
      </p:nvGrpSpPr>
      <p:grpSpPr>
        <a:xfrm>
          <a:off x="0" y="0"/>
          <a:ext cx="0" cy="0"/>
          <a:chOff x="0" y="0"/>
          <a:chExt cx="0" cy="0"/>
        </a:xfrm>
      </p:grpSpPr>
      <p:sp>
        <p:nvSpPr>
          <p:cNvPr id="3410" name="Google Shape;3410;p5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411" name="Google Shape;3411;p52"/>
          <p:cNvSpPr/>
          <p:nvPr/>
        </p:nvSpPr>
        <p:spPr>
          <a:xfrm>
            <a:off x="7902933" y="278477"/>
            <a:ext cx="724127" cy="726303"/>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2" name="Google Shape;3412;p52"/>
          <p:cNvGrpSpPr/>
          <p:nvPr/>
        </p:nvGrpSpPr>
        <p:grpSpPr>
          <a:xfrm>
            <a:off x="7196706" y="-242480"/>
            <a:ext cx="2136578" cy="1768212"/>
            <a:chOff x="5440750" y="1669400"/>
            <a:chExt cx="971525" cy="804025"/>
          </a:xfrm>
        </p:grpSpPr>
        <p:sp>
          <p:nvSpPr>
            <p:cNvPr id="3413" name="Google Shape;3413;p52"/>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6140976" y="230127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6135401" y="2295919"/>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6163776" y="2324294"/>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4" name="Google Shape;3424;p52"/>
          <p:cNvGrpSpPr/>
          <p:nvPr/>
        </p:nvGrpSpPr>
        <p:grpSpPr>
          <a:xfrm flipH="1">
            <a:off x="7410929" y="1564936"/>
            <a:ext cx="2429466" cy="2063219"/>
            <a:chOff x="4665875" y="2808650"/>
            <a:chExt cx="993850" cy="844025"/>
          </a:xfrm>
        </p:grpSpPr>
        <p:sp>
          <p:nvSpPr>
            <p:cNvPr id="3425" name="Google Shape;3425;p52"/>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4967653" y="3046159"/>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5034653" y="3113159"/>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2" name="Google Shape;3432;p52"/>
          <p:cNvGrpSpPr/>
          <p:nvPr/>
        </p:nvGrpSpPr>
        <p:grpSpPr>
          <a:xfrm>
            <a:off x="-1805843" y="3135376"/>
            <a:ext cx="3525470" cy="3410618"/>
            <a:chOff x="5440750" y="1669400"/>
            <a:chExt cx="971525" cy="939875"/>
          </a:xfrm>
        </p:grpSpPr>
        <p:sp>
          <p:nvSpPr>
            <p:cNvPr id="3433" name="Google Shape;3433;p52"/>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5" name="Google Shape;3445;p52"/>
          <p:cNvGrpSpPr/>
          <p:nvPr/>
        </p:nvGrpSpPr>
        <p:grpSpPr>
          <a:xfrm rot="-5400000" flipH="1">
            <a:off x="-1112664" y="1645985"/>
            <a:ext cx="2695006" cy="2887947"/>
            <a:chOff x="5440750" y="1669400"/>
            <a:chExt cx="975815" cy="1045676"/>
          </a:xfrm>
        </p:grpSpPr>
        <p:sp>
          <p:nvSpPr>
            <p:cNvPr id="3446" name="Google Shape;3446;p52"/>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6107140" y="2405651"/>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only 22">
  <p:cSld name="TITLE_ONLY_24">
    <p:spTree>
      <p:nvGrpSpPr>
        <p:cNvPr id="1" name="Shape 3458"/>
        <p:cNvGrpSpPr/>
        <p:nvPr/>
      </p:nvGrpSpPr>
      <p:grpSpPr>
        <a:xfrm>
          <a:off x="0" y="0"/>
          <a:ext cx="0" cy="0"/>
          <a:chOff x="0" y="0"/>
          <a:chExt cx="0" cy="0"/>
        </a:xfrm>
      </p:grpSpPr>
      <p:sp>
        <p:nvSpPr>
          <p:cNvPr id="3459" name="Google Shape;3459;p5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3460" name="Google Shape;3460;p53"/>
          <p:cNvGrpSpPr/>
          <p:nvPr/>
        </p:nvGrpSpPr>
        <p:grpSpPr>
          <a:xfrm flipH="1">
            <a:off x="-576603" y="2748350"/>
            <a:ext cx="3673270" cy="3119516"/>
            <a:chOff x="4665875" y="2808650"/>
            <a:chExt cx="993850" cy="844025"/>
          </a:xfrm>
        </p:grpSpPr>
        <p:sp>
          <p:nvSpPr>
            <p:cNvPr id="3461" name="Google Shape;3461;p53"/>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4967653" y="3046159"/>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5034653" y="3113159"/>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3"/>
          <p:cNvSpPr/>
          <p:nvPr/>
        </p:nvSpPr>
        <p:spPr>
          <a:xfrm rot="-5400000" flipH="1">
            <a:off x="-235158" y="2569542"/>
            <a:ext cx="854570" cy="854570"/>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9" name="Google Shape;3469;p53"/>
          <p:cNvGrpSpPr/>
          <p:nvPr/>
        </p:nvGrpSpPr>
        <p:grpSpPr>
          <a:xfrm flipH="1">
            <a:off x="7615485" y="-230651"/>
            <a:ext cx="2872292" cy="2378232"/>
            <a:chOff x="2210400" y="2558550"/>
            <a:chExt cx="971025" cy="804000"/>
          </a:xfrm>
        </p:grpSpPr>
        <p:sp>
          <p:nvSpPr>
            <p:cNvPr id="3470" name="Google Shape;3470;p53"/>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23">
  <p:cSld name="TITLE_ONLY_25">
    <p:spTree>
      <p:nvGrpSpPr>
        <p:cNvPr id="1" name="Shape 3478"/>
        <p:cNvGrpSpPr/>
        <p:nvPr/>
      </p:nvGrpSpPr>
      <p:grpSpPr>
        <a:xfrm>
          <a:off x="0" y="0"/>
          <a:ext cx="0" cy="0"/>
          <a:chOff x="0" y="0"/>
          <a:chExt cx="0" cy="0"/>
        </a:xfrm>
      </p:grpSpPr>
      <p:sp>
        <p:nvSpPr>
          <p:cNvPr id="3479" name="Google Shape;3479;p5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3480" name="Google Shape;3480;p54"/>
          <p:cNvGrpSpPr/>
          <p:nvPr/>
        </p:nvGrpSpPr>
        <p:grpSpPr>
          <a:xfrm>
            <a:off x="133235" y="3602547"/>
            <a:ext cx="2216073" cy="1834889"/>
            <a:chOff x="2210400" y="2558550"/>
            <a:chExt cx="971025" cy="804000"/>
          </a:xfrm>
        </p:grpSpPr>
        <p:sp>
          <p:nvSpPr>
            <p:cNvPr id="3481" name="Google Shape;3481;p54"/>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4"/>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4"/>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4"/>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4"/>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4"/>
          <p:cNvGrpSpPr/>
          <p:nvPr/>
        </p:nvGrpSpPr>
        <p:grpSpPr>
          <a:xfrm>
            <a:off x="-129394" y="4095741"/>
            <a:ext cx="849275" cy="848250"/>
            <a:chOff x="2651171" y="2397773"/>
            <a:chExt cx="2099568" cy="2097033"/>
          </a:xfrm>
        </p:grpSpPr>
        <p:sp>
          <p:nvSpPr>
            <p:cNvPr id="3490" name="Google Shape;3490;p54"/>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4"/>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2" name="Google Shape;3492;p54"/>
          <p:cNvGrpSpPr/>
          <p:nvPr/>
        </p:nvGrpSpPr>
        <p:grpSpPr>
          <a:xfrm flipH="1">
            <a:off x="7973043" y="3602546"/>
            <a:ext cx="2514088" cy="2081645"/>
            <a:chOff x="3573297" y="232872"/>
            <a:chExt cx="5470164" cy="4529254"/>
          </a:xfrm>
        </p:grpSpPr>
        <p:sp>
          <p:nvSpPr>
            <p:cNvPr id="3493" name="Google Shape;3493;p54"/>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4"/>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4"/>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4"/>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4"/>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4"/>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4"/>
            <p:cNvSpPr/>
            <p:nvPr/>
          </p:nvSpPr>
          <p:spPr>
            <a:xfrm>
              <a:off x="7067102" y="2437061"/>
              <a:ext cx="5352" cy="13238"/>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4"/>
            <p:cNvSpPr/>
            <p:nvPr/>
          </p:nvSpPr>
          <p:spPr>
            <a:xfrm>
              <a:off x="7072313" y="2434526"/>
              <a:ext cx="2817" cy="18449"/>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4"/>
            <p:cNvSpPr/>
            <p:nvPr/>
          </p:nvSpPr>
          <p:spPr>
            <a:xfrm>
              <a:off x="7074989" y="2431850"/>
              <a:ext cx="2676" cy="23801"/>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4"/>
            <p:cNvSpPr/>
            <p:nvPr/>
          </p:nvSpPr>
          <p:spPr>
            <a:xfrm>
              <a:off x="7077524" y="2429174"/>
              <a:ext cx="2817" cy="29012"/>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4"/>
            <p:cNvSpPr/>
            <p:nvPr/>
          </p:nvSpPr>
          <p:spPr>
            <a:xfrm>
              <a:off x="7080200" y="2423963"/>
              <a:ext cx="2676" cy="36899"/>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7" name="Google Shape;3507;p54"/>
          <p:cNvGrpSpPr/>
          <p:nvPr/>
        </p:nvGrpSpPr>
        <p:grpSpPr>
          <a:xfrm flipH="1">
            <a:off x="7134117" y="4530929"/>
            <a:ext cx="1162531" cy="1161127"/>
            <a:chOff x="7253149" y="3334154"/>
            <a:chExt cx="1162531" cy="1161127"/>
          </a:xfrm>
        </p:grpSpPr>
        <p:sp>
          <p:nvSpPr>
            <p:cNvPr id="3508" name="Google Shape;3508;p54"/>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9" name="Google Shape;3509;p54"/>
            <p:cNvGrpSpPr/>
            <p:nvPr/>
          </p:nvGrpSpPr>
          <p:grpSpPr>
            <a:xfrm>
              <a:off x="7253149" y="3334154"/>
              <a:ext cx="1162531" cy="1161127"/>
              <a:chOff x="2651171" y="2397773"/>
              <a:chExt cx="2099568" cy="2097033"/>
            </a:xfrm>
          </p:grpSpPr>
          <p:sp>
            <p:nvSpPr>
              <p:cNvPr id="3510" name="Google Shape;3510;p54"/>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4"/>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512"/>
        <p:cNvGrpSpPr/>
        <p:nvPr/>
      </p:nvGrpSpPr>
      <p:grpSpPr>
        <a:xfrm>
          <a:off x="0" y="0"/>
          <a:ext cx="0" cy="0"/>
          <a:chOff x="0" y="0"/>
          <a:chExt cx="0" cy="0"/>
        </a:xfrm>
      </p:grpSpPr>
      <p:sp>
        <p:nvSpPr>
          <p:cNvPr id="3513" name="Google Shape;3513;p55"/>
          <p:cNvSpPr txBox="1"/>
          <p:nvPr/>
        </p:nvSpPr>
        <p:spPr>
          <a:xfrm>
            <a:off x="5438950" y="3352325"/>
            <a:ext cx="2431200" cy="8835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200">
                <a:solidFill>
                  <a:schemeClr val="lt1"/>
                </a:solidFill>
                <a:latin typeface="Dosis"/>
                <a:ea typeface="Dosis"/>
                <a:cs typeface="Dosis"/>
                <a:sym typeface="Dosis"/>
              </a:rPr>
              <a:t>CREDITS: This presentation template was created by </a:t>
            </a:r>
            <a:r>
              <a:rPr lang="en" sz="1200">
                <a:solidFill>
                  <a:schemeClr val="lt1"/>
                </a:solidFill>
                <a:uFill>
                  <a:noFill/>
                </a:uFill>
                <a:latin typeface="Dosis"/>
                <a:ea typeface="Dosis"/>
                <a:cs typeface="Dosis"/>
                <a:sym typeface="Dosis"/>
                <a:hlinkClick r:id="rId2">
                  <a:extLst>
                    <a:ext uri="{A12FA001-AC4F-418D-AE19-62706E023703}">
                      <ahyp:hlinkClr xmlns:ahyp="http://schemas.microsoft.com/office/drawing/2018/hyperlinkcolor" val="tx"/>
                    </a:ext>
                  </a:extLst>
                </a:hlinkClick>
              </a:rPr>
              <a:t>Slidesgo</a:t>
            </a:r>
            <a:r>
              <a:rPr lang="en" sz="1200">
                <a:solidFill>
                  <a:schemeClr val="lt1"/>
                </a:solidFill>
                <a:latin typeface="Dosis"/>
                <a:ea typeface="Dosis"/>
                <a:cs typeface="Dosis"/>
                <a:sym typeface="Dosis"/>
              </a:rPr>
              <a:t>, including icons by </a:t>
            </a:r>
            <a:r>
              <a:rPr lang="en" sz="1200">
                <a:solidFill>
                  <a:schemeClr val="lt1"/>
                </a:solidFill>
                <a:uFill>
                  <a:noFill/>
                </a:uFill>
                <a:latin typeface="Dosis"/>
                <a:ea typeface="Dosis"/>
                <a:cs typeface="Dosis"/>
                <a:sym typeface="Dosis"/>
                <a:hlinkClick r:id="rId3">
                  <a:extLst>
                    <a:ext uri="{A12FA001-AC4F-418D-AE19-62706E023703}">
                      <ahyp:hlinkClr xmlns:ahyp="http://schemas.microsoft.com/office/drawing/2018/hyperlinkcolor" val="tx"/>
                    </a:ext>
                  </a:extLst>
                </a:hlinkClick>
              </a:rPr>
              <a:t>Flaticon</a:t>
            </a:r>
            <a:r>
              <a:rPr lang="en" sz="1200">
                <a:solidFill>
                  <a:schemeClr val="lt1"/>
                </a:solidFill>
                <a:latin typeface="Dosis"/>
                <a:ea typeface="Dosis"/>
                <a:cs typeface="Dosis"/>
                <a:sym typeface="Dosis"/>
              </a:rPr>
              <a:t> and infographics &amp; images by </a:t>
            </a:r>
            <a:r>
              <a:rPr lang="en" sz="1200">
                <a:solidFill>
                  <a:schemeClr val="lt1"/>
                </a:solidFill>
                <a:uFill>
                  <a:noFill/>
                </a:uFill>
                <a:latin typeface="Dosis"/>
                <a:ea typeface="Dosis"/>
                <a:cs typeface="Dosis"/>
                <a:sym typeface="Dosis"/>
                <a:hlinkClick r:id="rId4">
                  <a:extLst>
                    <a:ext uri="{A12FA001-AC4F-418D-AE19-62706E023703}">
                      <ahyp:hlinkClr xmlns:ahyp="http://schemas.microsoft.com/office/drawing/2018/hyperlinkcolor" val="tx"/>
                    </a:ext>
                  </a:extLst>
                </a:hlinkClick>
              </a:rPr>
              <a:t>Freepik</a:t>
            </a:r>
            <a:endParaRPr sz="1200">
              <a:solidFill>
                <a:schemeClr val="lt1"/>
              </a:solidFill>
              <a:latin typeface="Dosis"/>
              <a:ea typeface="Dosis"/>
              <a:cs typeface="Dosis"/>
              <a:sym typeface="Dosis"/>
            </a:endParaRPr>
          </a:p>
        </p:txBody>
      </p:sp>
      <p:sp>
        <p:nvSpPr>
          <p:cNvPr id="3514" name="Google Shape;3514;p55"/>
          <p:cNvSpPr txBox="1">
            <a:spLocks noGrp="1"/>
          </p:cNvSpPr>
          <p:nvPr>
            <p:ph type="subTitle" idx="1"/>
          </p:nvPr>
        </p:nvSpPr>
        <p:spPr>
          <a:xfrm>
            <a:off x="5426600" y="1706250"/>
            <a:ext cx="2526300" cy="82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515" name="Google Shape;3515;p55"/>
          <p:cNvSpPr txBox="1"/>
          <p:nvPr/>
        </p:nvSpPr>
        <p:spPr>
          <a:xfrm>
            <a:off x="713225" y="3650075"/>
            <a:ext cx="4284000" cy="5187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endParaRPr>
              <a:solidFill>
                <a:schemeClr val="dk2"/>
              </a:solidFill>
              <a:latin typeface="Quattrocento"/>
              <a:ea typeface="Quattrocento"/>
              <a:cs typeface="Quattrocento"/>
              <a:sym typeface="Quattrocento"/>
            </a:endParaRPr>
          </a:p>
        </p:txBody>
      </p:sp>
      <p:sp>
        <p:nvSpPr>
          <p:cNvPr id="3516" name="Google Shape;3516;p55"/>
          <p:cNvSpPr/>
          <p:nvPr/>
        </p:nvSpPr>
        <p:spPr>
          <a:xfrm flipH="1">
            <a:off x="668071" y="1736201"/>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7" name="Google Shape;3517;p55"/>
          <p:cNvGrpSpPr/>
          <p:nvPr/>
        </p:nvGrpSpPr>
        <p:grpSpPr>
          <a:xfrm>
            <a:off x="-580335" y="539505"/>
            <a:ext cx="4084025" cy="3381541"/>
            <a:chOff x="3573297" y="232872"/>
            <a:chExt cx="5470164" cy="4529254"/>
          </a:xfrm>
        </p:grpSpPr>
        <p:sp>
          <p:nvSpPr>
            <p:cNvPr id="3518" name="Google Shape;3518;p55"/>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6" name="Google Shape;3526;p55"/>
          <p:cNvGrpSpPr/>
          <p:nvPr/>
        </p:nvGrpSpPr>
        <p:grpSpPr>
          <a:xfrm>
            <a:off x="503142" y="2963321"/>
            <a:ext cx="2514088" cy="2081645"/>
            <a:chOff x="3573297" y="232872"/>
            <a:chExt cx="5470164" cy="4529254"/>
          </a:xfrm>
        </p:grpSpPr>
        <p:sp>
          <p:nvSpPr>
            <p:cNvPr id="3527" name="Google Shape;3527;p55"/>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7067102" y="2437061"/>
              <a:ext cx="5352" cy="13238"/>
            </a:xfrm>
            <a:custGeom>
              <a:avLst/>
              <a:gdLst/>
              <a:ahLst/>
              <a:cxnLst/>
              <a:rect l="l" t="t" r="r" b="b"/>
              <a:pathLst>
                <a:path w="38" h="94" extrusionOk="0">
                  <a:moveTo>
                    <a:pt x="38" y="1"/>
                  </a:moveTo>
                  <a:lnTo>
                    <a:pt x="0" y="19"/>
                  </a:lnTo>
                  <a:lnTo>
                    <a:pt x="0" y="75"/>
                  </a:lnTo>
                  <a:lnTo>
                    <a:pt x="38" y="9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7072313" y="2434526"/>
              <a:ext cx="2817" cy="18449"/>
            </a:xfrm>
            <a:custGeom>
              <a:avLst/>
              <a:gdLst/>
              <a:ahLst/>
              <a:cxnLst/>
              <a:rect l="l" t="t" r="r" b="b"/>
              <a:pathLst>
                <a:path w="20" h="131" extrusionOk="0">
                  <a:moveTo>
                    <a:pt x="19" y="0"/>
                  </a:moveTo>
                  <a:lnTo>
                    <a:pt x="1" y="19"/>
                  </a:lnTo>
                  <a:lnTo>
                    <a:pt x="1" y="112"/>
                  </a:lnTo>
                  <a:lnTo>
                    <a:pt x="19" y="13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7074989" y="2431850"/>
              <a:ext cx="2676" cy="23801"/>
            </a:xfrm>
            <a:custGeom>
              <a:avLst/>
              <a:gdLst/>
              <a:ahLst/>
              <a:cxnLst/>
              <a:rect l="l" t="t" r="r" b="b"/>
              <a:pathLst>
                <a:path w="19" h="169" extrusionOk="0">
                  <a:moveTo>
                    <a:pt x="19" y="1"/>
                  </a:moveTo>
                  <a:lnTo>
                    <a:pt x="0" y="19"/>
                  </a:lnTo>
                  <a:lnTo>
                    <a:pt x="0" y="149"/>
                  </a:lnTo>
                  <a:lnTo>
                    <a:pt x="19" y="16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7077524" y="2429174"/>
              <a:ext cx="2817" cy="29012"/>
            </a:xfrm>
            <a:custGeom>
              <a:avLst/>
              <a:gdLst/>
              <a:ahLst/>
              <a:cxnLst/>
              <a:rect l="l" t="t" r="r" b="b"/>
              <a:pathLst>
                <a:path w="20" h="206" extrusionOk="0">
                  <a:moveTo>
                    <a:pt x="19" y="1"/>
                  </a:moveTo>
                  <a:lnTo>
                    <a:pt x="1" y="20"/>
                  </a:lnTo>
                  <a:lnTo>
                    <a:pt x="1" y="187"/>
                  </a:lnTo>
                  <a:lnTo>
                    <a:pt x="19" y="20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7080200" y="2423963"/>
              <a:ext cx="2676" cy="36899"/>
            </a:xfrm>
            <a:custGeom>
              <a:avLst/>
              <a:gdLst/>
              <a:ahLst/>
              <a:cxnLst/>
              <a:rect l="l" t="t" r="r" b="b"/>
              <a:pathLst>
                <a:path w="19" h="262" extrusionOk="0">
                  <a:moveTo>
                    <a:pt x="19" y="1"/>
                  </a:moveTo>
                  <a:lnTo>
                    <a:pt x="0" y="38"/>
                  </a:lnTo>
                  <a:lnTo>
                    <a:pt x="0" y="243"/>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7082735" y="2421428"/>
              <a:ext cx="2817" cy="44645"/>
            </a:xfrm>
            <a:custGeom>
              <a:avLst/>
              <a:gdLst/>
              <a:ahLst/>
              <a:cxnLst/>
              <a:rect l="l" t="t" r="r" b="b"/>
              <a:pathLst>
                <a:path w="20" h="317" extrusionOk="0">
                  <a:moveTo>
                    <a:pt x="20" y="0"/>
                  </a:moveTo>
                  <a:lnTo>
                    <a:pt x="1" y="19"/>
                  </a:lnTo>
                  <a:lnTo>
                    <a:pt x="1" y="279"/>
                  </a:lnTo>
                  <a:lnTo>
                    <a:pt x="20" y="31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7085411" y="2418752"/>
              <a:ext cx="5352" cy="49996"/>
            </a:xfrm>
            <a:custGeom>
              <a:avLst/>
              <a:gdLst/>
              <a:ahLst/>
              <a:cxnLst/>
              <a:rect l="l" t="t" r="r" b="b"/>
              <a:pathLst>
                <a:path w="38" h="355" extrusionOk="0">
                  <a:moveTo>
                    <a:pt x="38" y="0"/>
                  </a:moveTo>
                  <a:lnTo>
                    <a:pt x="1" y="19"/>
                  </a:lnTo>
                  <a:lnTo>
                    <a:pt x="1" y="335"/>
                  </a:lnTo>
                  <a:lnTo>
                    <a:pt x="38" y="35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7090622" y="2416076"/>
              <a:ext cx="2817" cy="55207"/>
            </a:xfrm>
            <a:custGeom>
              <a:avLst/>
              <a:gdLst/>
              <a:ahLst/>
              <a:cxnLst/>
              <a:rect l="l" t="t" r="r" b="b"/>
              <a:pathLst>
                <a:path w="20" h="392" extrusionOk="0">
                  <a:moveTo>
                    <a:pt x="19" y="1"/>
                  </a:moveTo>
                  <a:lnTo>
                    <a:pt x="1" y="19"/>
                  </a:lnTo>
                  <a:lnTo>
                    <a:pt x="1" y="373"/>
                  </a:lnTo>
                  <a:lnTo>
                    <a:pt x="19" y="39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7093298" y="2413541"/>
              <a:ext cx="2817" cy="60418"/>
            </a:xfrm>
            <a:custGeom>
              <a:avLst/>
              <a:gdLst/>
              <a:ahLst/>
              <a:cxnLst/>
              <a:rect l="l" t="t" r="r" b="b"/>
              <a:pathLst>
                <a:path w="20" h="429" extrusionOk="0">
                  <a:moveTo>
                    <a:pt x="19" y="0"/>
                  </a:moveTo>
                  <a:lnTo>
                    <a:pt x="0" y="19"/>
                  </a:lnTo>
                  <a:lnTo>
                    <a:pt x="0"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7095973" y="2410866"/>
              <a:ext cx="2676" cy="65629"/>
            </a:xfrm>
            <a:custGeom>
              <a:avLst/>
              <a:gdLst/>
              <a:ahLst/>
              <a:cxnLst/>
              <a:rect l="l" t="t" r="r" b="b"/>
              <a:pathLst>
                <a:path w="19" h="466" extrusionOk="0">
                  <a:moveTo>
                    <a:pt x="19" y="1"/>
                  </a:moveTo>
                  <a:lnTo>
                    <a:pt x="0" y="19"/>
                  </a:lnTo>
                  <a:lnTo>
                    <a:pt x="0" y="447"/>
                  </a:lnTo>
                  <a:lnTo>
                    <a:pt x="19" y="46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7098508" y="2405655"/>
              <a:ext cx="2817" cy="73516"/>
            </a:xfrm>
            <a:custGeom>
              <a:avLst/>
              <a:gdLst/>
              <a:ahLst/>
              <a:cxnLst/>
              <a:rect l="l" t="t" r="r" b="b"/>
              <a:pathLst>
                <a:path w="20" h="522" extrusionOk="0">
                  <a:moveTo>
                    <a:pt x="19" y="0"/>
                  </a:moveTo>
                  <a:lnTo>
                    <a:pt x="1" y="38"/>
                  </a:lnTo>
                  <a:lnTo>
                    <a:pt x="1" y="503"/>
                  </a:lnTo>
                  <a:lnTo>
                    <a:pt x="19" y="5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7101184" y="2402979"/>
              <a:ext cx="2676" cy="81403"/>
            </a:xfrm>
            <a:custGeom>
              <a:avLst/>
              <a:gdLst/>
              <a:ahLst/>
              <a:cxnLst/>
              <a:rect l="l" t="t" r="r" b="b"/>
              <a:pathLst>
                <a:path w="19" h="578" extrusionOk="0">
                  <a:moveTo>
                    <a:pt x="19" y="1"/>
                  </a:moveTo>
                  <a:lnTo>
                    <a:pt x="0" y="19"/>
                  </a:lnTo>
                  <a:lnTo>
                    <a:pt x="0" y="541"/>
                  </a:lnTo>
                  <a:lnTo>
                    <a:pt x="19" y="57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7103719" y="2400444"/>
              <a:ext cx="5493" cy="86614"/>
            </a:xfrm>
            <a:custGeom>
              <a:avLst/>
              <a:gdLst/>
              <a:ahLst/>
              <a:cxnLst/>
              <a:rect l="l" t="t" r="r" b="b"/>
              <a:pathLst>
                <a:path w="39" h="615" extrusionOk="0">
                  <a:moveTo>
                    <a:pt x="38" y="0"/>
                  </a:moveTo>
                  <a:lnTo>
                    <a:pt x="1" y="19"/>
                  </a:lnTo>
                  <a:lnTo>
                    <a:pt x="1" y="596"/>
                  </a:lnTo>
                  <a:lnTo>
                    <a:pt x="38" y="61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9" name="Google Shape;3549;p55"/>
          <p:cNvSpPr/>
          <p:nvPr/>
        </p:nvSpPr>
        <p:spPr>
          <a:xfrm>
            <a:off x="1167719" y="9"/>
            <a:ext cx="801132" cy="801132"/>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0" name="Google Shape;3550;p55"/>
          <p:cNvGrpSpPr/>
          <p:nvPr/>
        </p:nvGrpSpPr>
        <p:grpSpPr>
          <a:xfrm flipH="1">
            <a:off x="3109182" y="2293566"/>
            <a:ext cx="1066559" cy="1066631"/>
            <a:chOff x="4915725" y="3008700"/>
            <a:chExt cx="368975" cy="369000"/>
          </a:xfrm>
        </p:grpSpPr>
        <p:sp>
          <p:nvSpPr>
            <p:cNvPr id="3551" name="Google Shape;3551;p55"/>
            <p:cNvSpPr/>
            <p:nvPr/>
          </p:nvSpPr>
          <p:spPr>
            <a:xfrm>
              <a:off x="4915725" y="3008700"/>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4982725" y="3075700"/>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3" name="Google Shape;3553;p55"/>
          <p:cNvGrpSpPr/>
          <p:nvPr/>
        </p:nvGrpSpPr>
        <p:grpSpPr>
          <a:xfrm>
            <a:off x="407981" y="-215984"/>
            <a:ext cx="849275" cy="848250"/>
            <a:chOff x="2651171" y="2397773"/>
            <a:chExt cx="2099568" cy="2097033"/>
          </a:xfrm>
        </p:grpSpPr>
        <p:sp>
          <p:nvSpPr>
            <p:cNvPr id="3554" name="Google Shape;3554;p55"/>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6" name="Google Shape;3556;p55"/>
          <p:cNvGrpSpPr/>
          <p:nvPr/>
        </p:nvGrpSpPr>
        <p:grpSpPr>
          <a:xfrm flipH="1">
            <a:off x="8178167" y="86029"/>
            <a:ext cx="1162531" cy="1161127"/>
            <a:chOff x="7253149" y="3334154"/>
            <a:chExt cx="1162531" cy="1161127"/>
          </a:xfrm>
        </p:grpSpPr>
        <p:sp>
          <p:nvSpPr>
            <p:cNvPr id="3557" name="Google Shape;3557;p55"/>
            <p:cNvSpPr/>
            <p:nvPr/>
          </p:nvSpPr>
          <p:spPr>
            <a:xfrm>
              <a:off x="7422442" y="35027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8" name="Google Shape;3558;p55"/>
            <p:cNvGrpSpPr/>
            <p:nvPr/>
          </p:nvGrpSpPr>
          <p:grpSpPr>
            <a:xfrm>
              <a:off x="7253149" y="3334154"/>
              <a:ext cx="1162531" cy="1161127"/>
              <a:chOff x="2651171" y="2397773"/>
              <a:chExt cx="2099568" cy="2097033"/>
            </a:xfrm>
          </p:grpSpPr>
          <p:sp>
            <p:nvSpPr>
              <p:cNvPr id="3559" name="Google Shape;3559;p55"/>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61" name="Google Shape;3561;p55"/>
          <p:cNvSpPr txBox="1">
            <a:spLocks noGrp="1"/>
          </p:cNvSpPr>
          <p:nvPr>
            <p:ph type="ctrTitle"/>
          </p:nvPr>
        </p:nvSpPr>
        <p:spPr>
          <a:xfrm>
            <a:off x="713231" y="857975"/>
            <a:ext cx="3621300" cy="8214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70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562"/>
        <p:cNvGrpSpPr/>
        <p:nvPr/>
      </p:nvGrpSpPr>
      <p:grpSpPr>
        <a:xfrm>
          <a:off x="0" y="0"/>
          <a:ext cx="0" cy="0"/>
          <a:chOff x="0" y="0"/>
          <a:chExt cx="0" cy="0"/>
        </a:xfrm>
      </p:grpSpPr>
      <p:sp>
        <p:nvSpPr>
          <p:cNvPr id="3563" name="Google Shape;3563;p56"/>
          <p:cNvSpPr/>
          <p:nvPr/>
        </p:nvSpPr>
        <p:spPr>
          <a:xfrm flipH="1">
            <a:off x="102342" y="102777"/>
            <a:ext cx="724127" cy="726303"/>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4" name="Google Shape;3564;p56"/>
          <p:cNvGrpSpPr/>
          <p:nvPr/>
        </p:nvGrpSpPr>
        <p:grpSpPr>
          <a:xfrm flipH="1">
            <a:off x="-603882" y="-418180"/>
            <a:ext cx="2136578" cy="1768212"/>
            <a:chOff x="5440750" y="1669400"/>
            <a:chExt cx="971525" cy="804025"/>
          </a:xfrm>
        </p:grpSpPr>
        <p:sp>
          <p:nvSpPr>
            <p:cNvPr id="3565" name="Google Shape;3565;p56"/>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6140976" y="230127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6135401" y="2295919"/>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6163776" y="2324294"/>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56"/>
          <p:cNvGrpSpPr/>
          <p:nvPr/>
        </p:nvGrpSpPr>
        <p:grpSpPr>
          <a:xfrm>
            <a:off x="-1110993" y="1389236"/>
            <a:ext cx="2429466" cy="2063219"/>
            <a:chOff x="4665875" y="2808650"/>
            <a:chExt cx="993850" cy="844025"/>
          </a:xfrm>
        </p:grpSpPr>
        <p:sp>
          <p:nvSpPr>
            <p:cNvPr id="3577" name="Google Shape;3577;p56"/>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4967653" y="3046159"/>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5034653" y="3113159"/>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4" name="Google Shape;3584;p56"/>
          <p:cNvGrpSpPr/>
          <p:nvPr/>
        </p:nvGrpSpPr>
        <p:grpSpPr>
          <a:xfrm flipH="1">
            <a:off x="6738226" y="2911751"/>
            <a:ext cx="3525470" cy="3410618"/>
            <a:chOff x="5440750" y="1669400"/>
            <a:chExt cx="971525" cy="939875"/>
          </a:xfrm>
        </p:grpSpPr>
        <p:sp>
          <p:nvSpPr>
            <p:cNvPr id="3585" name="Google Shape;3585;p56"/>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6"/>
          <p:cNvGrpSpPr/>
          <p:nvPr/>
        </p:nvGrpSpPr>
        <p:grpSpPr>
          <a:xfrm rot="5400000">
            <a:off x="6875511" y="1422360"/>
            <a:ext cx="2695006" cy="2887947"/>
            <a:chOff x="5440750" y="1669400"/>
            <a:chExt cx="975815" cy="1045676"/>
          </a:xfrm>
        </p:grpSpPr>
        <p:sp>
          <p:nvSpPr>
            <p:cNvPr id="3598" name="Google Shape;3598;p56"/>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6107140" y="2405651"/>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610"/>
        <p:cNvGrpSpPr/>
        <p:nvPr/>
      </p:nvGrpSpPr>
      <p:grpSpPr>
        <a:xfrm>
          <a:off x="0" y="0"/>
          <a:ext cx="0" cy="0"/>
          <a:chOff x="0" y="0"/>
          <a:chExt cx="0" cy="0"/>
        </a:xfrm>
      </p:grpSpPr>
      <p:grpSp>
        <p:nvGrpSpPr>
          <p:cNvPr id="3611" name="Google Shape;3611;p57"/>
          <p:cNvGrpSpPr/>
          <p:nvPr/>
        </p:nvGrpSpPr>
        <p:grpSpPr>
          <a:xfrm rot="10800000" flipH="1">
            <a:off x="-1215840" y="503176"/>
            <a:ext cx="2872823" cy="2439739"/>
            <a:chOff x="4665875" y="2808650"/>
            <a:chExt cx="993850" cy="844025"/>
          </a:xfrm>
        </p:grpSpPr>
        <p:sp>
          <p:nvSpPr>
            <p:cNvPr id="3612" name="Google Shape;3612;p57"/>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7"/>
            <p:cNvSpPr/>
            <p:nvPr/>
          </p:nvSpPr>
          <p:spPr>
            <a:xfrm>
              <a:off x="4665875" y="2808650"/>
              <a:ext cx="844500" cy="844025"/>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7"/>
            <p:cNvSpPr/>
            <p:nvPr/>
          </p:nvSpPr>
          <p:spPr>
            <a:xfrm>
              <a:off x="5047532" y="3035061"/>
              <a:ext cx="368975" cy="369000"/>
            </a:xfrm>
            <a:custGeom>
              <a:avLst/>
              <a:gdLst/>
              <a:ahLst/>
              <a:cxnLst/>
              <a:rect l="l" t="t" r="r" b="b"/>
              <a:pathLst>
                <a:path w="14759" h="14760" extrusionOk="0">
                  <a:moveTo>
                    <a:pt x="429" y="7371"/>
                  </a:moveTo>
                  <a:lnTo>
                    <a:pt x="7370" y="14331"/>
                  </a:lnTo>
                  <a:lnTo>
                    <a:pt x="14331" y="7371"/>
                  </a:lnTo>
                  <a:lnTo>
                    <a:pt x="7370" y="429"/>
                  </a:lnTo>
                  <a:close/>
                  <a:moveTo>
                    <a:pt x="7370" y="14759"/>
                  </a:moveTo>
                  <a:lnTo>
                    <a:pt x="1" y="7371"/>
                  </a:lnTo>
                  <a:lnTo>
                    <a:pt x="7370" y="1"/>
                  </a:lnTo>
                  <a:lnTo>
                    <a:pt x="14759" y="737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7"/>
            <p:cNvSpPr/>
            <p:nvPr/>
          </p:nvSpPr>
          <p:spPr>
            <a:xfrm>
              <a:off x="5114532" y="3102061"/>
              <a:ext cx="234975" cy="235000"/>
            </a:xfrm>
            <a:custGeom>
              <a:avLst/>
              <a:gdLst/>
              <a:ahLst/>
              <a:cxnLst/>
              <a:rect l="l" t="t" r="r" b="b"/>
              <a:pathLst>
                <a:path w="9399" h="9400" extrusionOk="0">
                  <a:moveTo>
                    <a:pt x="447" y="4691"/>
                  </a:moveTo>
                  <a:lnTo>
                    <a:pt x="4690" y="8953"/>
                  </a:lnTo>
                  <a:lnTo>
                    <a:pt x="8952" y="4691"/>
                  </a:lnTo>
                  <a:lnTo>
                    <a:pt x="4690" y="448"/>
                  </a:lnTo>
                  <a:close/>
                  <a:moveTo>
                    <a:pt x="4690" y="9399"/>
                  </a:moveTo>
                  <a:lnTo>
                    <a:pt x="0" y="4691"/>
                  </a:lnTo>
                  <a:lnTo>
                    <a:pt x="4690" y="1"/>
                  </a:lnTo>
                  <a:lnTo>
                    <a:pt x="9399" y="4691"/>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57"/>
          <p:cNvGrpSpPr/>
          <p:nvPr/>
        </p:nvGrpSpPr>
        <p:grpSpPr>
          <a:xfrm rot="10800000" flipH="1">
            <a:off x="-309809" y="2691848"/>
            <a:ext cx="2872292" cy="2378232"/>
            <a:chOff x="2210400" y="2558550"/>
            <a:chExt cx="971025" cy="804000"/>
          </a:xfrm>
        </p:grpSpPr>
        <p:sp>
          <p:nvSpPr>
            <p:cNvPr id="3620" name="Google Shape;3620;p57"/>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7"/>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7"/>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8" name="Google Shape;3628;p57"/>
          <p:cNvSpPr/>
          <p:nvPr/>
        </p:nvSpPr>
        <p:spPr>
          <a:xfrm rot="10800000" flipH="1">
            <a:off x="-94215" y="3081101"/>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8316930" y="151129"/>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flipH="1">
            <a:off x="7508346" y="-117482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1" name="Google Shape;3631;p57"/>
          <p:cNvGrpSpPr/>
          <p:nvPr/>
        </p:nvGrpSpPr>
        <p:grpSpPr>
          <a:xfrm flipH="1">
            <a:off x="6947190" y="-119799"/>
            <a:ext cx="3563418" cy="3276021"/>
            <a:chOff x="4765450" y="2817950"/>
            <a:chExt cx="894275" cy="822150"/>
          </a:xfrm>
        </p:grpSpPr>
        <p:sp>
          <p:nvSpPr>
            <p:cNvPr id="3632" name="Google Shape;3632;p57"/>
            <p:cNvSpPr/>
            <p:nvPr/>
          </p:nvSpPr>
          <p:spPr>
            <a:xfrm>
              <a:off x="4837550" y="2817950"/>
              <a:ext cx="822175" cy="822150"/>
            </a:xfrm>
            <a:custGeom>
              <a:avLst/>
              <a:gdLst/>
              <a:ahLst/>
              <a:cxnLst/>
              <a:rect l="l" t="t" r="r" b="b"/>
              <a:pathLst>
                <a:path w="32887" h="32886" extrusionOk="0">
                  <a:moveTo>
                    <a:pt x="429" y="16452"/>
                  </a:moveTo>
                  <a:lnTo>
                    <a:pt x="16434" y="32458"/>
                  </a:lnTo>
                  <a:lnTo>
                    <a:pt x="32439"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4813375"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4789625" y="2817950"/>
              <a:ext cx="822175" cy="822150"/>
            </a:xfrm>
            <a:custGeom>
              <a:avLst/>
              <a:gdLst/>
              <a:ahLst/>
              <a:cxnLst/>
              <a:rect l="l" t="t" r="r" b="b"/>
              <a:pathLst>
                <a:path w="32887" h="32886" extrusionOk="0">
                  <a:moveTo>
                    <a:pt x="429" y="16452"/>
                  </a:moveTo>
                  <a:lnTo>
                    <a:pt x="16434" y="32458"/>
                  </a:lnTo>
                  <a:lnTo>
                    <a:pt x="32440" y="16452"/>
                  </a:lnTo>
                  <a:lnTo>
                    <a:pt x="16434" y="447"/>
                  </a:lnTo>
                  <a:close/>
                  <a:moveTo>
                    <a:pt x="16434" y="32886"/>
                  </a:moveTo>
                  <a:lnTo>
                    <a:pt x="1" y="16452"/>
                  </a:lnTo>
                  <a:lnTo>
                    <a:pt x="16434" y="1"/>
                  </a:lnTo>
                  <a:lnTo>
                    <a:pt x="32886"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4765450" y="2817950"/>
              <a:ext cx="822150" cy="822150"/>
            </a:xfrm>
            <a:custGeom>
              <a:avLst/>
              <a:gdLst/>
              <a:ahLst/>
              <a:cxnLst/>
              <a:rect l="l" t="t" r="r" b="b"/>
              <a:pathLst>
                <a:path w="32886" h="32886" extrusionOk="0">
                  <a:moveTo>
                    <a:pt x="447" y="16452"/>
                  </a:moveTo>
                  <a:lnTo>
                    <a:pt x="16452" y="32458"/>
                  </a:lnTo>
                  <a:lnTo>
                    <a:pt x="32457" y="16452"/>
                  </a:lnTo>
                  <a:lnTo>
                    <a:pt x="16452" y="447"/>
                  </a:lnTo>
                  <a:close/>
                  <a:moveTo>
                    <a:pt x="16452" y="32886"/>
                  </a:moveTo>
                  <a:lnTo>
                    <a:pt x="0" y="16452"/>
                  </a:lnTo>
                  <a:lnTo>
                    <a:pt x="16452" y="1"/>
                  </a:lnTo>
                  <a:lnTo>
                    <a:pt x="32885" y="16452"/>
                  </a:lnTo>
                  <a:close/>
                </a:path>
              </a:pathLst>
            </a:custGeom>
            <a:gradFill>
              <a:gsLst>
                <a:gs pos="0">
                  <a:srgbClr val="674EA7"/>
                </a:gs>
                <a:gs pos="100000">
                  <a:srgbClr val="351C7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76"/>
        <p:cNvGrpSpPr/>
        <p:nvPr/>
      </p:nvGrpSpPr>
      <p:grpSpPr>
        <a:xfrm>
          <a:off x="0" y="0"/>
          <a:ext cx="0" cy="0"/>
          <a:chOff x="0" y="0"/>
          <a:chExt cx="0" cy="0"/>
        </a:xfrm>
      </p:grpSpPr>
      <p:grpSp>
        <p:nvGrpSpPr>
          <p:cNvPr id="777" name="Google Shape;777;p7"/>
          <p:cNvGrpSpPr/>
          <p:nvPr/>
        </p:nvGrpSpPr>
        <p:grpSpPr>
          <a:xfrm rot="10800000" flipH="1">
            <a:off x="5403910" y="-52745"/>
            <a:ext cx="4015313" cy="3884503"/>
            <a:chOff x="5440750" y="1669400"/>
            <a:chExt cx="971525" cy="939875"/>
          </a:xfrm>
        </p:grpSpPr>
        <p:sp>
          <p:nvSpPr>
            <p:cNvPr id="778" name="Google Shape;778;p7"/>
            <p:cNvSpPr/>
            <p:nvPr/>
          </p:nvSpPr>
          <p:spPr>
            <a:xfrm>
              <a:off x="5511025" y="1669400"/>
              <a:ext cx="804475" cy="804025"/>
            </a:xfrm>
            <a:custGeom>
              <a:avLst/>
              <a:gdLst/>
              <a:ahLst/>
              <a:cxnLst/>
              <a:rect l="l" t="t" r="r" b="b"/>
              <a:pathLst>
                <a:path w="32179" h="32161" extrusionOk="0">
                  <a:moveTo>
                    <a:pt x="447" y="16081"/>
                  </a:moveTo>
                  <a:lnTo>
                    <a:pt x="16098" y="31714"/>
                  </a:lnTo>
                  <a:lnTo>
                    <a:pt x="31731" y="16081"/>
                  </a:lnTo>
                  <a:lnTo>
                    <a:pt x="16098" y="429"/>
                  </a:lnTo>
                  <a:close/>
                  <a:moveTo>
                    <a:pt x="16098" y="32160"/>
                  </a:moveTo>
                  <a:lnTo>
                    <a:pt x="0" y="16081"/>
                  </a:lnTo>
                  <a:lnTo>
                    <a:pt x="16098"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
            <p:cNvSpPr/>
            <p:nvPr/>
          </p:nvSpPr>
          <p:spPr>
            <a:xfrm>
              <a:off x="5487750"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7"/>
            <p:cNvSpPr/>
            <p:nvPr/>
          </p:nvSpPr>
          <p:spPr>
            <a:xfrm>
              <a:off x="5464475" y="1669400"/>
              <a:ext cx="804025" cy="804025"/>
            </a:xfrm>
            <a:custGeom>
              <a:avLst/>
              <a:gdLst/>
              <a:ahLst/>
              <a:cxnLst/>
              <a:rect l="l" t="t" r="r" b="b"/>
              <a:pathLst>
                <a:path w="32161" h="32161" extrusionOk="0">
                  <a:moveTo>
                    <a:pt x="429" y="16081"/>
                  </a:moveTo>
                  <a:lnTo>
                    <a:pt x="16081" y="31714"/>
                  </a:lnTo>
                  <a:lnTo>
                    <a:pt x="31714"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7"/>
            <p:cNvSpPr/>
            <p:nvPr/>
          </p:nvSpPr>
          <p:spPr>
            <a:xfrm>
              <a:off x="5440750" y="1669400"/>
              <a:ext cx="804475" cy="804025"/>
            </a:xfrm>
            <a:custGeom>
              <a:avLst/>
              <a:gdLst/>
              <a:ahLst/>
              <a:cxnLst/>
              <a:rect l="l" t="t" r="r" b="b"/>
              <a:pathLst>
                <a:path w="32179" h="32161" extrusionOk="0">
                  <a:moveTo>
                    <a:pt x="447" y="16081"/>
                  </a:moveTo>
                  <a:lnTo>
                    <a:pt x="16081" y="31714"/>
                  </a:lnTo>
                  <a:lnTo>
                    <a:pt x="31732" y="16081"/>
                  </a:lnTo>
                  <a:lnTo>
                    <a:pt x="16081" y="429"/>
                  </a:lnTo>
                  <a:close/>
                  <a:moveTo>
                    <a:pt x="16081" y="32160"/>
                  </a:moveTo>
                  <a:lnTo>
                    <a:pt x="1" y="16081"/>
                  </a:lnTo>
                  <a:lnTo>
                    <a:pt x="16081" y="1"/>
                  </a:lnTo>
                  <a:lnTo>
                    <a:pt x="3217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
            <p:cNvSpPr/>
            <p:nvPr/>
          </p:nvSpPr>
          <p:spPr>
            <a:xfrm>
              <a:off x="5607800" y="1669400"/>
              <a:ext cx="804475" cy="804025"/>
            </a:xfrm>
            <a:custGeom>
              <a:avLst/>
              <a:gdLst/>
              <a:ahLst/>
              <a:cxnLst/>
              <a:rect l="l" t="t" r="r" b="b"/>
              <a:pathLst>
                <a:path w="32179" h="32161" extrusionOk="0">
                  <a:moveTo>
                    <a:pt x="447" y="16081"/>
                  </a:moveTo>
                  <a:lnTo>
                    <a:pt x="16080" y="31714"/>
                  </a:lnTo>
                  <a:lnTo>
                    <a:pt x="31731" y="16081"/>
                  </a:lnTo>
                  <a:lnTo>
                    <a:pt x="16080" y="429"/>
                  </a:lnTo>
                  <a:close/>
                  <a:moveTo>
                    <a:pt x="16080" y="32160"/>
                  </a:moveTo>
                  <a:lnTo>
                    <a:pt x="0" y="16081"/>
                  </a:lnTo>
                  <a:lnTo>
                    <a:pt x="16080" y="1"/>
                  </a:lnTo>
                  <a:lnTo>
                    <a:pt x="32178"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7"/>
            <p:cNvSpPr/>
            <p:nvPr/>
          </p:nvSpPr>
          <p:spPr>
            <a:xfrm>
              <a:off x="5584525" y="1669400"/>
              <a:ext cx="804000" cy="804025"/>
            </a:xfrm>
            <a:custGeom>
              <a:avLst/>
              <a:gdLst/>
              <a:ahLst/>
              <a:cxnLst/>
              <a:rect l="l" t="t" r="r" b="b"/>
              <a:pathLst>
                <a:path w="32160" h="32161" extrusionOk="0">
                  <a:moveTo>
                    <a:pt x="447" y="16081"/>
                  </a:moveTo>
                  <a:lnTo>
                    <a:pt x="16080" y="31714"/>
                  </a:lnTo>
                  <a:lnTo>
                    <a:pt x="31732" y="16081"/>
                  </a:lnTo>
                  <a:lnTo>
                    <a:pt x="16080" y="429"/>
                  </a:lnTo>
                  <a:close/>
                  <a:moveTo>
                    <a:pt x="16080" y="32160"/>
                  </a:moveTo>
                  <a:lnTo>
                    <a:pt x="1" y="16081"/>
                  </a:lnTo>
                  <a:lnTo>
                    <a:pt x="16080"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
            <p:cNvSpPr/>
            <p:nvPr/>
          </p:nvSpPr>
          <p:spPr>
            <a:xfrm>
              <a:off x="5561275" y="1669400"/>
              <a:ext cx="804000" cy="804025"/>
            </a:xfrm>
            <a:custGeom>
              <a:avLst/>
              <a:gdLst/>
              <a:ahLst/>
              <a:cxnLst/>
              <a:rect l="l" t="t" r="r" b="b"/>
              <a:pathLst>
                <a:path w="32160" h="32161" extrusionOk="0">
                  <a:moveTo>
                    <a:pt x="428" y="16081"/>
                  </a:moveTo>
                  <a:lnTo>
                    <a:pt x="16080" y="31714"/>
                  </a:lnTo>
                  <a:lnTo>
                    <a:pt x="31713" y="16081"/>
                  </a:lnTo>
                  <a:lnTo>
                    <a:pt x="16080" y="429"/>
                  </a:lnTo>
                  <a:close/>
                  <a:moveTo>
                    <a:pt x="16080" y="32160"/>
                  </a:moveTo>
                  <a:lnTo>
                    <a:pt x="0" y="16081"/>
                  </a:lnTo>
                  <a:lnTo>
                    <a:pt x="16080" y="1"/>
                  </a:lnTo>
                  <a:lnTo>
                    <a:pt x="32159"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
            <p:cNvSpPr/>
            <p:nvPr/>
          </p:nvSpPr>
          <p:spPr>
            <a:xfrm>
              <a:off x="5537525" y="1669400"/>
              <a:ext cx="804025" cy="804025"/>
            </a:xfrm>
            <a:custGeom>
              <a:avLst/>
              <a:gdLst/>
              <a:ahLst/>
              <a:cxnLst/>
              <a:rect l="l" t="t" r="r" b="b"/>
              <a:pathLst>
                <a:path w="32161" h="32161" extrusionOk="0">
                  <a:moveTo>
                    <a:pt x="448" y="16081"/>
                  </a:moveTo>
                  <a:lnTo>
                    <a:pt x="16081" y="31714"/>
                  </a:lnTo>
                  <a:lnTo>
                    <a:pt x="31732" y="16081"/>
                  </a:lnTo>
                  <a:lnTo>
                    <a:pt x="16081" y="429"/>
                  </a:lnTo>
                  <a:close/>
                  <a:moveTo>
                    <a:pt x="16081" y="32160"/>
                  </a:moveTo>
                  <a:lnTo>
                    <a:pt x="1" y="16081"/>
                  </a:lnTo>
                  <a:lnTo>
                    <a:pt x="16081" y="1"/>
                  </a:lnTo>
                  <a:lnTo>
                    <a:pt x="32160" y="1608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
            <p:cNvSpPr/>
            <p:nvPr/>
          </p:nvSpPr>
          <p:spPr>
            <a:xfrm>
              <a:off x="6167975" y="2118400"/>
              <a:ext cx="150775" cy="151225"/>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
            <p:cNvSpPr/>
            <p:nvPr/>
          </p:nvSpPr>
          <p:spPr>
            <a:xfrm>
              <a:off x="6162400" y="2112825"/>
              <a:ext cx="161925" cy="161925"/>
            </a:xfrm>
            <a:custGeom>
              <a:avLst/>
              <a:gdLst/>
              <a:ahLst/>
              <a:cxnLst/>
              <a:rect l="l" t="t" r="r" b="b"/>
              <a:pathLst>
                <a:path w="6477" h="6477" extrusionOk="0">
                  <a:moveTo>
                    <a:pt x="428" y="3238"/>
                  </a:moveTo>
                  <a:lnTo>
                    <a:pt x="3238" y="6049"/>
                  </a:lnTo>
                  <a:lnTo>
                    <a:pt x="6030" y="3238"/>
                  </a:lnTo>
                  <a:lnTo>
                    <a:pt x="3238" y="447"/>
                  </a:lnTo>
                  <a:close/>
                  <a:moveTo>
                    <a:pt x="3238" y="6477"/>
                  </a:moveTo>
                  <a:lnTo>
                    <a:pt x="0" y="3238"/>
                  </a:lnTo>
                  <a:lnTo>
                    <a:pt x="3238" y="0"/>
                  </a:lnTo>
                  <a:lnTo>
                    <a:pt x="6477" y="3238"/>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
            <p:cNvSpPr/>
            <p:nvPr/>
          </p:nvSpPr>
          <p:spPr>
            <a:xfrm>
              <a:off x="6190775" y="2141200"/>
              <a:ext cx="105175" cy="105175"/>
            </a:xfrm>
            <a:custGeom>
              <a:avLst/>
              <a:gdLst/>
              <a:ahLst/>
              <a:cxnLst/>
              <a:rect l="l" t="t" r="r" b="b"/>
              <a:pathLst>
                <a:path w="4207" h="4207" extrusionOk="0">
                  <a:moveTo>
                    <a:pt x="428" y="2103"/>
                  </a:moveTo>
                  <a:lnTo>
                    <a:pt x="2103" y="3778"/>
                  </a:lnTo>
                  <a:lnTo>
                    <a:pt x="3760" y="2103"/>
                  </a:lnTo>
                  <a:lnTo>
                    <a:pt x="2103" y="447"/>
                  </a:lnTo>
                  <a:close/>
                  <a:moveTo>
                    <a:pt x="2103" y="4206"/>
                  </a:moveTo>
                  <a:lnTo>
                    <a:pt x="0" y="2103"/>
                  </a:lnTo>
                  <a:lnTo>
                    <a:pt x="2103" y="0"/>
                  </a:lnTo>
                  <a:lnTo>
                    <a:pt x="4206" y="2103"/>
                  </a:lnTo>
                  <a:close/>
                </a:path>
              </a:pathLst>
            </a:custGeom>
            <a:gradFill>
              <a:gsLst>
                <a:gs pos="0">
                  <a:srgbClr val="4E29AA"/>
                </a:gs>
                <a:gs pos="100000">
                  <a:srgbClr val="674EA7"/>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7"/>
            <p:cNvSpPr/>
            <p:nvPr/>
          </p:nvSpPr>
          <p:spPr>
            <a:xfrm>
              <a:off x="6060950" y="2061175"/>
              <a:ext cx="500" cy="950"/>
            </a:xfrm>
            <a:custGeom>
              <a:avLst/>
              <a:gdLst/>
              <a:ahLst/>
              <a:cxnLst/>
              <a:rect l="l" t="t" r="r" b="b"/>
              <a:pathLst>
                <a:path w="20" h="38" extrusionOk="0">
                  <a:moveTo>
                    <a:pt x="20" y="0"/>
                  </a:moveTo>
                  <a:lnTo>
                    <a:pt x="1" y="19"/>
                  </a:lnTo>
                  <a:lnTo>
                    <a:pt x="20" y="3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7"/>
            <p:cNvSpPr/>
            <p:nvPr/>
          </p:nvSpPr>
          <p:spPr>
            <a:xfrm>
              <a:off x="6061425" y="2060700"/>
              <a:ext cx="500" cy="2350"/>
            </a:xfrm>
            <a:custGeom>
              <a:avLst/>
              <a:gdLst/>
              <a:ahLst/>
              <a:cxnLst/>
              <a:rect l="l" t="t" r="r" b="b"/>
              <a:pathLst>
                <a:path w="20" h="94" extrusionOk="0">
                  <a:moveTo>
                    <a:pt x="19" y="1"/>
                  </a:moveTo>
                  <a:lnTo>
                    <a:pt x="1" y="19"/>
                  </a:lnTo>
                  <a:lnTo>
                    <a:pt x="1" y="56"/>
                  </a:lnTo>
                  <a:lnTo>
                    <a:pt x="19" y="94"/>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
            <p:cNvSpPr/>
            <p:nvPr/>
          </p:nvSpPr>
          <p:spPr>
            <a:xfrm>
              <a:off x="6061900" y="2060225"/>
              <a:ext cx="950" cy="3300"/>
            </a:xfrm>
            <a:custGeom>
              <a:avLst/>
              <a:gdLst/>
              <a:ahLst/>
              <a:cxnLst/>
              <a:rect l="l" t="t" r="r" b="b"/>
              <a:pathLst>
                <a:path w="38" h="132" extrusionOk="0">
                  <a:moveTo>
                    <a:pt x="37" y="1"/>
                  </a:moveTo>
                  <a:lnTo>
                    <a:pt x="0" y="20"/>
                  </a:lnTo>
                  <a:lnTo>
                    <a:pt x="0" y="113"/>
                  </a:lnTo>
                  <a:lnTo>
                    <a:pt x="37" y="131"/>
                  </a:lnTo>
                  <a:lnTo>
                    <a:pt x="37"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
            <p:cNvSpPr/>
            <p:nvPr/>
          </p:nvSpPr>
          <p:spPr>
            <a:xfrm>
              <a:off x="6062825" y="2059775"/>
              <a:ext cx="500" cy="4200"/>
            </a:xfrm>
            <a:custGeom>
              <a:avLst/>
              <a:gdLst/>
              <a:ahLst/>
              <a:cxnLst/>
              <a:rect l="l" t="t" r="r" b="b"/>
              <a:pathLst>
                <a:path w="20" h="168" extrusionOk="0">
                  <a:moveTo>
                    <a:pt x="19" y="0"/>
                  </a:moveTo>
                  <a:lnTo>
                    <a:pt x="0" y="19"/>
                  </a:lnTo>
                  <a:lnTo>
                    <a:pt x="0" y="149"/>
                  </a:lnTo>
                  <a:lnTo>
                    <a:pt x="19" y="16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7"/>
            <p:cNvSpPr/>
            <p:nvPr/>
          </p:nvSpPr>
          <p:spPr>
            <a:xfrm>
              <a:off x="6063300" y="2058850"/>
              <a:ext cx="475" cy="5600"/>
            </a:xfrm>
            <a:custGeom>
              <a:avLst/>
              <a:gdLst/>
              <a:ahLst/>
              <a:cxnLst/>
              <a:rect l="l" t="t" r="r" b="b"/>
              <a:pathLst>
                <a:path w="19" h="224" extrusionOk="0">
                  <a:moveTo>
                    <a:pt x="19" y="0"/>
                  </a:moveTo>
                  <a:lnTo>
                    <a:pt x="0" y="37"/>
                  </a:lnTo>
                  <a:lnTo>
                    <a:pt x="0" y="205"/>
                  </a:lnTo>
                  <a:lnTo>
                    <a:pt x="19" y="22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7"/>
            <p:cNvSpPr/>
            <p:nvPr/>
          </p:nvSpPr>
          <p:spPr>
            <a:xfrm>
              <a:off x="6063750" y="2058375"/>
              <a:ext cx="500" cy="6550"/>
            </a:xfrm>
            <a:custGeom>
              <a:avLst/>
              <a:gdLst/>
              <a:ahLst/>
              <a:cxnLst/>
              <a:rect l="l" t="t" r="r" b="b"/>
              <a:pathLst>
                <a:path w="20" h="262" extrusionOk="0">
                  <a:moveTo>
                    <a:pt x="19" y="1"/>
                  </a:moveTo>
                  <a:lnTo>
                    <a:pt x="1" y="19"/>
                  </a:lnTo>
                  <a:lnTo>
                    <a:pt x="1" y="242"/>
                  </a:lnTo>
                  <a:lnTo>
                    <a:pt x="19" y="26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7"/>
            <p:cNvSpPr/>
            <p:nvPr/>
          </p:nvSpPr>
          <p:spPr>
            <a:xfrm>
              <a:off x="6064225" y="2057900"/>
              <a:ext cx="475" cy="7475"/>
            </a:xfrm>
            <a:custGeom>
              <a:avLst/>
              <a:gdLst/>
              <a:ahLst/>
              <a:cxnLst/>
              <a:rect l="l" t="t" r="r" b="b"/>
              <a:pathLst>
                <a:path w="19" h="299" extrusionOk="0">
                  <a:moveTo>
                    <a:pt x="19" y="1"/>
                  </a:moveTo>
                  <a:lnTo>
                    <a:pt x="0" y="20"/>
                  </a:lnTo>
                  <a:lnTo>
                    <a:pt x="0" y="280"/>
                  </a:lnTo>
                  <a:lnTo>
                    <a:pt x="19" y="29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7"/>
            <p:cNvSpPr/>
            <p:nvPr/>
          </p:nvSpPr>
          <p:spPr>
            <a:xfrm>
              <a:off x="6064675" y="2057450"/>
              <a:ext cx="500" cy="8850"/>
            </a:xfrm>
            <a:custGeom>
              <a:avLst/>
              <a:gdLst/>
              <a:ahLst/>
              <a:cxnLst/>
              <a:rect l="l" t="t" r="r" b="b"/>
              <a:pathLst>
                <a:path w="20" h="354" extrusionOk="0">
                  <a:moveTo>
                    <a:pt x="19" y="0"/>
                  </a:moveTo>
                  <a:lnTo>
                    <a:pt x="1" y="19"/>
                  </a:lnTo>
                  <a:lnTo>
                    <a:pt x="1" y="317"/>
                  </a:lnTo>
                  <a:lnTo>
                    <a:pt x="19" y="35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
            <p:cNvSpPr/>
            <p:nvPr/>
          </p:nvSpPr>
          <p:spPr>
            <a:xfrm>
              <a:off x="6065150" y="2056975"/>
              <a:ext cx="950" cy="9800"/>
            </a:xfrm>
            <a:custGeom>
              <a:avLst/>
              <a:gdLst/>
              <a:ahLst/>
              <a:cxnLst/>
              <a:rect l="l" t="t" r="r" b="b"/>
              <a:pathLst>
                <a:path w="38" h="392" extrusionOk="0">
                  <a:moveTo>
                    <a:pt x="38" y="1"/>
                  </a:moveTo>
                  <a:lnTo>
                    <a:pt x="0" y="19"/>
                  </a:lnTo>
                  <a:lnTo>
                    <a:pt x="0" y="373"/>
                  </a:lnTo>
                  <a:lnTo>
                    <a:pt x="38" y="392"/>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7"/>
            <p:cNvSpPr/>
            <p:nvPr/>
          </p:nvSpPr>
          <p:spPr>
            <a:xfrm>
              <a:off x="6066075" y="2056525"/>
              <a:ext cx="500" cy="10725"/>
            </a:xfrm>
            <a:custGeom>
              <a:avLst/>
              <a:gdLst/>
              <a:ahLst/>
              <a:cxnLst/>
              <a:rect l="l" t="t" r="r" b="b"/>
              <a:pathLst>
                <a:path w="20" h="429" extrusionOk="0">
                  <a:moveTo>
                    <a:pt x="19" y="0"/>
                  </a:moveTo>
                  <a:lnTo>
                    <a:pt x="1" y="19"/>
                  </a:lnTo>
                  <a:lnTo>
                    <a:pt x="1" y="410"/>
                  </a:lnTo>
                  <a:lnTo>
                    <a:pt x="19" y="42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
            <p:cNvSpPr/>
            <p:nvPr/>
          </p:nvSpPr>
          <p:spPr>
            <a:xfrm>
              <a:off x="6066550" y="2055575"/>
              <a:ext cx="475" cy="12125"/>
            </a:xfrm>
            <a:custGeom>
              <a:avLst/>
              <a:gdLst/>
              <a:ahLst/>
              <a:cxnLst/>
              <a:rect l="l" t="t" r="r" b="b"/>
              <a:pathLst>
                <a:path w="19" h="485" extrusionOk="0">
                  <a:moveTo>
                    <a:pt x="19" y="1"/>
                  </a:moveTo>
                  <a:lnTo>
                    <a:pt x="0" y="38"/>
                  </a:lnTo>
                  <a:lnTo>
                    <a:pt x="0" y="466"/>
                  </a:lnTo>
                  <a:lnTo>
                    <a:pt x="19" y="4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
            <p:cNvSpPr/>
            <p:nvPr/>
          </p:nvSpPr>
          <p:spPr>
            <a:xfrm>
              <a:off x="6067000" y="2055125"/>
              <a:ext cx="500" cy="13050"/>
            </a:xfrm>
            <a:custGeom>
              <a:avLst/>
              <a:gdLst/>
              <a:ahLst/>
              <a:cxnLst/>
              <a:rect l="l" t="t" r="r" b="b"/>
              <a:pathLst>
                <a:path w="20" h="522" extrusionOk="0">
                  <a:moveTo>
                    <a:pt x="20" y="0"/>
                  </a:moveTo>
                  <a:lnTo>
                    <a:pt x="1" y="19"/>
                  </a:lnTo>
                  <a:lnTo>
                    <a:pt x="1" y="503"/>
                  </a:lnTo>
                  <a:lnTo>
                    <a:pt x="20" y="52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
            <p:cNvSpPr/>
            <p:nvPr/>
          </p:nvSpPr>
          <p:spPr>
            <a:xfrm>
              <a:off x="6067475" y="2054650"/>
              <a:ext cx="500" cy="13975"/>
            </a:xfrm>
            <a:custGeom>
              <a:avLst/>
              <a:gdLst/>
              <a:ahLst/>
              <a:cxnLst/>
              <a:rect l="l" t="t" r="r" b="b"/>
              <a:pathLst>
                <a:path w="20" h="559" extrusionOk="0">
                  <a:moveTo>
                    <a:pt x="19" y="1"/>
                  </a:moveTo>
                  <a:lnTo>
                    <a:pt x="1" y="19"/>
                  </a:lnTo>
                  <a:lnTo>
                    <a:pt x="1" y="540"/>
                  </a:lnTo>
                  <a:lnTo>
                    <a:pt x="19" y="55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
            <p:cNvSpPr/>
            <p:nvPr/>
          </p:nvSpPr>
          <p:spPr>
            <a:xfrm>
              <a:off x="6067950" y="2054200"/>
              <a:ext cx="475" cy="15375"/>
            </a:xfrm>
            <a:custGeom>
              <a:avLst/>
              <a:gdLst/>
              <a:ahLst/>
              <a:cxnLst/>
              <a:rect l="l" t="t" r="r" b="b"/>
              <a:pathLst>
                <a:path w="19" h="615" extrusionOk="0">
                  <a:moveTo>
                    <a:pt x="19" y="0"/>
                  </a:moveTo>
                  <a:lnTo>
                    <a:pt x="0" y="19"/>
                  </a:lnTo>
                  <a:lnTo>
                    <a:pt x="0" y="577"/>
                  </a:lnTo>
                  <a:lnTo>
                    <a:pt x="19" y="614"/>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
            <p:cNvSpPr/>
            <p:nvPr/>
          </p:nvSpPr>
          <p:spPr>
            <a:xfrm>
              <a:off x="6068400" y="2053725"/>
              <a:ext cx="950" cy="16300"/>
            </a:xfrm>
            <a:custGeom>
              <a:avLst/>
              <a:gdLst/>
              <a:ahLst/>
              <a:cxnLst/>
              <a:rect l="l" t="t" r="r" b="b"/>
              <a:pathLst>
                <a:path w="38" h="652" extrusionOk="0">
                  <a:moveTo>
                    <a:pt x="38" y="0"/>
                  </a:moveTo>
                  <a:lnTo>
                    <a:pt x="1" y="19"/>
                  </a:lnTo>
                  <a:lnTo>
                    <a:pt x="1" y="633"/>
                  </a:lnTo>
                  <a:lnTo>
                    <a:pt x="38" y="652"/>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7"/>
            <p:cNvSpPr/>
            <p:nvPr/>
          </p:nvSpPr>
          <p:spPr>
            <a:xfrm>
              <a:off x="6069325" y="2053250"/>
              <a:ext cx="500" cy="17250"/>
            </a:xfrm>
            <a:custGeom>
              <a:avLst/>
              <a:gdLst/>
              <a:ahLst/>
              <a:cxnLst/>
              <a:rect l="l" t="t" r="r" b="b"/>
              <a:pathLst>
                <a:path w="20" h="690" extrusionOk="0">
                  <a:moveTo>
                    <a:pt x="20" y="1"/>
                  </a:moveTo>
                  <a:lnTo>
                    <a:pt x="1" y="19"/>
                  </a:lnTo>
                  <a:lnTo>
                    <a:pt x="1" y="671"/>
                  </a:lnTo>
                  <a:lnTo>
                    <a:pt x="20" y="689"/>
                  </a:lnTo>
                  <a:lnTo>
                    <a:pt x="2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7"/>
            <p:cNvSpPr/>
            <p:nvPr/>
          </p:nvSpPr>
          <p:spPr>
            <a:xfrm>
              <a:off x="6069800" y="2052325"/>
              <a:ext cx="500" cy="18650"/>
            </a:xfrm>
            <a:custGeom>
              <a:avLst/>
              <a:gdLst/>
              <a:ahLst/>
              <a:cxnLst/>
              <a:rect l="l" t="t" r="r" b="b"/>
              <a:pathLst>
                <a:path w="20" h="746" extrusionOk="0">
                  <a:moveTo>
                    <a:pt x="19" y="1"/>
                  </a:moveTo>
                  <a:lnTo>
                    <a:pt x="1" y="38"/>
                  </a:lnTo>
                  <a:lnTo>
                    <a:pt x="1" y="726"/>
                  </a:lnTo>
                  <a:lnTo>
                    <a:pt x="19" y="74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
            <p:cNvSpPr/>
            <p:nvPr/>
          </p:nvSpPr>
          <p:spPr>
            <a:xfrm>
              <a:off x="6070275" y="2051875"/>
              <a:ext cx="475" cy="19550"/>
            </a:xfrm>
            <a:custGeom>
              <a:avLst/>
              <a:gdLst/>
              <a:ahLst/>
              <a:cxnLst/>
              <a:rect l="l" t="t" r="r" b="b"/>
              <a:pathLst>
                <a:path w="19" h="782" extrusionOk="0">
                  <a:moveTo>
                    <a:pt x="19" y="0"/>
                  </a:moveTo>
                  <a:lnTo>
                    <a:pt x="0" y="19"/>
                  </a:lnTo>
                  <a:lnTo>
                    <a:pt x="0" y="763"/>
                  </a:lnTo>
                  <a:lnTo>
                    <a:pt x="19" y="78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7"/>
            <p:cNvSpPr/>
            <p:nvPr/>
          </p:nvSpPr>
          <p:spPr>
            <a:xfrm>
              <a:off x="6070725" y="2051400"/>
              <a:ext cx="500" cy="20500"/>
            </a:xfrm>
            <a:custGeom>
              <a:avLst/>
              <a:gdLst/>
              <a:ahLst/>
              <a:cxnLst/>
              <a:rect l="l" t="t" r="r" b="b"/>
              <a:pathLst>
                <a:path w="20" h="820" extrusionOk="0">
                  <a:moveTo>
                    <a:pt x="19" y="0"/>
                  </a:moveTo>
                  <a:lnTo>
                    <a:pt x="1" y="19"/>
                  </a:lnTo>
                  <a:lnTo>
                    <a:pt x="1" y="801"/>
                  </a:lnTo>
                  <a:lnTo>
                    <a:pt x="19" y="819"/>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
            <p:cNvSpPr/>
            <p:nvPr/>
          </p:nvSpPr>
          <p:spPr>
            <a:xfrm>
              <a:off x="6071200" y="2050925"/>
              <a:ext cx="500" cy="21900"/>
            </a:xfrm>
            <a:custGeom>
              <a:avLst/>
              <a:gdLst/>
              <a:ahLst/>
              <a:cxnLst/>
              <a:rect l="l" t="t" r="r" b="b"/>
              <a:pathLst>
                <a:path w="20" h="876" extrusionOk="0">
                  <a:moveTo>
                    <a:pt x="19" y="1"/>
                  </a:moveTo>
                  <a:lnTo>
                    <a:pt x="0" y="19"/>
                  </a:lnTo>
                  <a:lnTo>
                    <a:pt x="0" y="838"/>
                  </a:lnTo>
                  <a:lnTo>
                    <a:pt x="19" y="87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
            <p:cNvSpPr/>
            <p:nvPr/>
          </p:nvSpPr>
          <p:spPr>
            <a:xfrm>
              <a:off x="6071675" y="2050475"/>
              <a:ext cx="950" cy="22825"/>
            </a:xfrm>
            <a:custGeom>
              <a:avLst/>
              <a:gdLst/>
              <a:ahLst/>
              <a:cxnLst/>
              <a:rect l="l" t="t" r="r" b="b"/>
              <a:pathLst>
                <a:path w="38" h="913" extrusionOk="0">
                  <a:moveTo>
                    <a:pt x="37" y="0"/>
                  </a:moveTo>
                  <a:lnTo>
                    <a:pt x="0" y="19"/>
                  </a:lnTo>
                  <a:lnTo>
                    <a:pt x="0" y="893"/>
                  </a:lnTo>
                  <a:lnTo>
                    <a:pt x="37" y="912"/>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
            <p:cNvSpPr/>
            <p:nvPr/>
          </p:nvSpPr>
          <p:spPr>
            <a:xfrm>
              <a:off x="6072600" y="2050000"/>
              <a:ext cx="475" cy="23750"/>
            </a:xfrm>
            <a:custGeom>
              <a:avLst/>
              <a:gdLst/>
              <a:ahLst/>
              <a:cxnLst/>
              <a:rect l="l" t="t" r="r" b="b"/>
              <a:pathLst>
                <a:path w="19" h="950" extrusionOk="0">
                  <a:moveTo>
                    <a:pt x="19" y="1"/>
                  </a:moveTo>
                  <a:lnTo>
                    <a:pt x="0" y="19"/>
                  </a:lnTo>
                  <a:lnTo>
                    <a:pt x="0" y="931"/>
                  </a:lnTo>
                  <a:lnTo>
                    <a:pt x="19" y="950"/>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
            <p:cNvSpPr/>
            <p:nvPr/>
          </p:nvSpPr>
          <p:spPr>
            <a:xfrm>
              <a:off x="6073050" y="2049075"/>
              <a:ext cx="500" cy="25150"/>
            </a:xfrm>
            <a:custGeom>
              <a:avLst/>
              <a:gdLst/>
              <a:ahLst/>
              <a:cxnLst/>
              <a:rect l="l" t="t" r="r" b="b"/>
              <a:pathLst>
                <a:path w="20" h="1006" extrusionOk="0">
                  <a:moveTo>
                    <a:pt x="19" y="0"/>
                  </a:moveTo>
                  <a:lnTo>
                    <a:pt x="1" y="38"/>
                  </a:lnTo>
                  <a:lnTo>
                    <a:pt x="1" y="987"/>
                  </a:lnTo>
                  <a:lnTo>
                    <a:pt x="19" y="1005"/>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
            <p:cNvSpPr/>
            <p:nvPr/>
          </p:nvSpPr>
          <p:spPr>
            <a:xfrm>
              <a:off x="6073525" y="2048600"/>
              <a:ext cx="500" cy="26075"/>
            </a:xfrm>
            <a:custGeom>
              <a:avLst/>
              <a:gdLst/>
              <a:ahLst/>
              <a:cxnLst/>
              <a:rect l="l" t="t" r="r" b="b"/>
              <a:pathLst>
                <a:path w="20" h="1043" extrusionOk="0">
                  <a:moveTo>
                    <a:pt x="19" y="1"/>
                  </a:moveTo>
                  <a:lnTo>
                    <a:pt x="0" y="19"/>
                  </a:lnTo>
                  <a:lnTo>
                    <a:pt x="0" y="1024"/>
                  </a:lnTo>
                  <a:lnTo>
                    <a:pt x="19" y="1043"/>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7"/>
            <p:cNvSpPr/>
            <p:nvPr/>
          </p:nvSpPr>
          <p:spPr>
            <a:xfrm>
              <a:off x="6074000" y="2048150"/>
              <a:ext cx="475" cy="27000"/>
            </a:xfrm>
            <a:custGeom>
              <a:avLst/>
              <a:gdLst/>
              <a:ahLst/>
              <a:cxnLst/>
              <a:rect l="l" t="t" r="r" b="b"/>
              <a:pathLst>
                <a:path w="19" h="1080" extrusionOk="0">
                  <a:moveTo>
                    <a:pt x="19" y="0"/>
                  </a:moveTo>
                  <a:lnTo>
                    <a:pt x="0" y="19"/>
                  </a:lnTo>
                  <a:lnTo>
                    <a:pt x="0" y="1061"/>
                  </a:lnTo>
                  <a:lnTo>
                    <a:pt x="19" y="108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
            <p:cNvSpPr/>
            <p:nvPr/>
          </p:nvSpPr>
          <p:spPr>
            <a:xfrm>
              <a:off x="6074450" y="2047675"/>
              <a:ext cx="500" cy="28400"/>
            </a:xfrm>
            <a:custGeom>
              <a:avLst/>
              <a:gdLst/>
              <a:ahLst/>
              <a:cxnLst/>
              <a:rect l="l" t="t" r="r" b="b"/>
              <a:pathLst>
                <a:path w="20" h="1136" extrusionOk="0">
                  <a:moveTo>
                    <a:pt x="19" y="1"/>
                  </a:moveTo>
                  <a:lnTo>
                    <a:pt x="1" y="19"/>
                  </a:lnTo>
                  <a:lnTo>
                    <a:pt x="1" y="1099"/>
                  </a:lnTo>
                  <a:lnTo>
                    <a:pt x="19" y="1136"/>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
            <p:cNvSpPr/>
            <p:nvPr/>
          </p:nvSpPr>
          <p:spPr>
            <a:xfrm>
              <a:off x="6074925" y="2047200"/>
              <a:ext cx="950" cy="29350"/>
            </a:xfrm>
            <a:custGeom>
              <a:avLst/>
              <a:gdLst/>
              <a:ahLst/>
              <a:cxnLst/>
              <a:rect l="l" t="t" r="r" b="b"/>
              <a:pathLst>
                <a:path w="38" h="1174" extrusionOk="0">
                  <a:moveTo>
                    <a:pt x="38" y="1"/>
                  </a:moveTo>
                  <a:lnTo>
                    <a:pt x="0" y="20"/>
                  </a:lnTo>
                  <a:lnTo>
                    <a:pt x="0" y="1155"/>
                  </a:lnTo>
                  <a:lnTo>
                    <a:pt x="38" y="1173"/>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
            <p:cNvSpPr/>
            <p:nvPr/>
          </p:nvSpPr>
          <p:spPr>
            <a:xfrm>
              <a:off x="6075850" y="2046750"/>
              <a:ext cx="500" cy="30250"/>
            </a:xfrm>
            <a:custGeom>
              <a:avLst/>
              <a:gdLst/>
              <a:ahLst/>
              <a:cxnLst/>
              <a:rect l="l" t="t" r="r" b="b"/>
              <a:pathLst>
                <a:path w="20" h="1210" extrusionOk="0">
                  <a:moveTo>
                    <a:pt x="19" y="0"/>
                  </a:moveTo>
                  <a:lnTo>
                    <a:pt x="1" y="19"/>
                  </a:lnTo>
                  <a:lnTo>
                    <a:pt x="1" y="1191"/>
                  </a:lnTo>
                  <a:lnTo>
                    <a:pt x="19" y="121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
            <p:cNvSpPr/>
            <p:nvPr/>
          </p:nvSpPr>
          <p:spPr>
            <a:xfrm>
              <a:off x="6076325" y="2045825"/>
              <a:ext cx="475" cy="31650"/>
            </a:xfrm>
            <a:custGeom>
              <a:avLst/>
              <a:gdLst/>
              <a:ahLst/>
              <a:cxnLst/>
              <a:rect l="l" t="t" r="r" b="b"/>
              <a:pathLst>
                <a:path w="19" h="1266" extrusionOk="0">
                  <a:moveTo>
                    <a:pt x="19" y="0"/>
                  </a:moveTo>
                  <a:lnTo>
                    <a:pt x="0" y="37"/>
                  </a:lnTo>
                  <a:lnTo>
                    <a:pt x="0" y="1247"/>
                  </a:lnTo>
                  <a:lnTo>
                    <a:pt x="19" y="126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
            <p:cNvSpPr/>
            <p:nvPr/>
          </p:nvSpPr>
          <p:spPr>
            <a:xfrm>
              <a:off x="6076775" y="2045350"/>
              <a:ext cx="500" cy="32600"/>
            </a:xfrm>
            <a:custGeom>
              <a:avLst/>
              <a:gdLst/>
              <a:ahLst/>
              <a:cxnLst/>
              <a:rect l="l" t="t" r="r" b="b"/>
              <a:pathLst>
                <a:path w="20" h="1304" extrusionOk="0">
                  <a:moveTo>
                    <a:pt x="19" y="0"/>
                  </a:moveTo>
                  <a:lnTo>
                    <a:pt x="1" y="19"/>
                  </a:lnTo>
                  <a:lnTo>
                    <a:pt x="1" y="1285"/>
                  </a:lnTo>
                  <a:lnTo>
                    <a:pt x="19" y="130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
            <p:cNvSpPr/>
            <p:nvPr/>
          </p:nvSpPr>
          <p:spPr>
            <a:xfrm>
              <a:off x="6077250" y="2044875"/>
              <a:ext cx="475" cy="33525"/>
            </a:xfrm>
            <a:custGeom>
              <a:avLst/>
              <a:gdLst/>
              <a:ahLst/>
              <a:cxnLst/>
              <a:rect l="l" t="t" r="r" b="b"/>
              <a:pathLst>
                <a:path w="19" h="1341" extrusionOk="0">
                  <a:moveTo>
                    <a:pt x="19" y="1"/>
                  </a:moveTo>
                  <a:lnTo>
                    <a:pt x="0" y="19"/>
                  </a:lnTo>
                  <a:lnTo>
                    <a:pt x="0" y="1322"/>
                  </a:lnTo>
                  <a:lnTo>
                    <a:pt x="19" y="134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
            <p:cNvSpPr/>
            <p:nvPr/>
          </p:nvSpPr>
          <p:spPr>
            <a:xfrm>
              <a:off x="6077700" y="2044425"/>
              <a:ext cx="500" cy="34925"/>
            </a:xfrm>
            <a:custGeom>
              <a:avLst/>
              <a:gdLst/>
              <a:ahLst/>
              <a:cxnLst/>
              <a:rect l="l" t="t" r="r" b="b"/>
              <a:pathLst>
                <a:path w="20" h="1397" extrusionOk="0">
                  <a:moveTo>
                    <a:pt x="20" y="0"/>
                  </a:moveTo>
                  <a:lnTo>
                    <a:pt x="1" y="19"/>
                  </a:lnTo>
                  <a:lnTo>
                    <a:pt x="1" y="1359"/>
                  </a:lnTo>
                  <a:lnTo>
                    <a:pt x="20" y="1396"/>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
            <p:cNvSpPr/>
            <p:nvPr/>
          </p:nvSpPr>
          <p:spPr>
            <a:xfrm>
              <a:off x="6078175" y="2043950"/>
              <a:ext cx="950" cy="35850"/>
            </a:xfrm>
            <a:custGeom>
              <a:avLst/>
              <a:gdLst/>
              <a:ahLst/>
              <a:cxnLst/>
              <a:rect l="l" t="t" r="r" b="b"/>
              <a:pathLst>
                <a:path w="38" h="1434" extrusionOk="0">
                  <a:moveTo>
                    <a:pt x="38" y="1"/>
                  </a:moveTo>
                  <a:lnTo>
                    <a:pt x="1" y="19"/>
                  </a:lnTo>
                  <a:lnTo>
                    <a:pt x="1" y="1415"/>
                  </a:lnTo>
                  <a:lnTo>
                    <a:pt x="38" y="1434"/>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
            <p:cNvSpPr/>
            <p:nvPr/>
          </p:nvSpPr>
          <p:spPr>
            <a:xfrm>
              <a:off x="6079100" y="2043500"/>
              <a:ext cx="500" cy="36775"/>
            </a:xfrm>
            <a:custGeom>
              <a:avLst/>
              <a:gdLst/>
              <a:ahLst/>
              <a:cxnLst/>
              <a:rect l="l" t="t" r="r" b="b"/>
              <a:pathLst>
                <a:path w="20" h="1471" extrusionOk="0">
                  <a:moveTo>
                    <a:pt x="19" y="0"/>
                  </a:moveTo>
                  <a:lnTo>
                    <a:pt x="1" y="19"/>
                  </a:lnTo>
                  <a:lnTo>
                    <a:pt x="1" y="1452"/>
                  </a:lnTo>
                  <a:lnTo>
                    <a:pt x="19" y="1470"/>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
            <p:cNvSpPr/>
            <p:nvPr/>
          </p:nvSpPr>
          <p:spPr>
            <a:xfrm>
              <a:off x="6079575" y="2042550"/>
              <a:ext cx="500" cy="38175"/>
            </a:xfrm>
            <a:custGeom>
              <a:avLst/>
              <a:gdLst/>
              <a:ahLst/>
              <a:cxnLst/>
              <a:rect l="l" t="t" r="r" b="b"/>
              <a:pathLst>
                <a:path w="20" h="1527" extrusionOk="0">
                  <a:moveTo>
                    <a:pt x="19" y="1"/>
                  </a:moveTo>
                  <a:lnTo>
                    <a:pt x="0" y="38"/>
                  </a:lnTo>
                  <a:lnTo>
                    <a:pt x="0" y="1508"/>
                  </a:lnTo>
                  <a:lnTo>
                    <a:pt x="19" y="152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
            <p:cNvSpPr/>
            <p:nvPr/>
          </p:nvSpPr>
          <p:spPr>
            <a:xfrm>
              <a:off x="6080050" y="2042100"/>
              <a:ext cx="475" cy="39100"/>
            </a:xfrm>
            <a:custGeom>
              <a:avLst/>
              <a:gdLst/>
              <a:ahLst/>
              <a:cxnLst/>
              <a:rect l="l" t="t" r="r" b="b"/>
              <a:pathLst>
                <a:path w="19" h="1564" extrusionOk="0">
                  <a:moveTo>
                    <a:pt x="19" y="0"/>
                  </a:moveTo>
                  <a:lnTo>
                    <a:pt x="0" y="19"/>
                  </a:lnTo>
                  <a:lnTo>
                    <a:pt x="0" y="1545"/>
                  </a:lnTo>
                  <a:lnTo>
                    <a:pt x="19" y="1563"/>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
            <p:cNvSpPr/>
            <p:nvPr/>
          </p:nvSpPr>
          <p:spPr>
            <a:xfrm>
              <a:off x="6080500" y="2041625"/>
              <a:ext cx="500" cy="40050"/>
            </a:xfrm>
            <a:custGeom>
              <a:avLst/>
              <a:gdLst/>
              <a:ahLst/>
              <a:cxnLst/>
              <a:rect l="l" t="t" r="r" b="b"/>
              <a:pathLst>
                <a:path w="20" h="1602" extrusionOk="0">
                  <a:moveTo>
                    <a:pt x="19" y="1"/>
                  </a:moveTo>
                  <a:lnTo>
                    <a:pt x="1" y="19"/>
                  </a:lnTo>
                  <a:lnTo>
                    <a:pt x="1" y="1582"/>
                  </a:lnTo>
                  <a:lnTo>
                    <a:pt x="19" y="1601"/>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
            <p:cNvSpPr/>
            <p:nvPr/>
          </p:nvSpPr>
          <p:spPr>
            <a:xfrm>
              <a:off x="6080975" y="2041150"/>
              <a:ext cx="475" cy="41450"/>
            </a:xfrm>
            <a:custGeom>
              <a:avLst/>
              <a:gdLst/>
              <a:ahLst/>
              <a:cxnLst/>
              <a:rect l="l" t="t" r="r" b="b"/>
              <a:pathLst>
                <a:path w="19" h="1658" extrusionOk="0">
                  <a:moveTo>
                    <a:pt x="19" y="1"/>
                  </a:moveTo>
                  <a:lnTo>
                    <a:pt x="0" y="20"/>
                  </a:lnTo>
                  <a:lnTo>
                    <a:pt x="0" y="1620"/>
                  </a:lnTo>
                  <a:lnTo>
                    <a:pt x="19" y="165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
            <p:cNvSpPr/>
            <p:nvPr/>
          </p:nvSpPr>
          <p:spPr>
            <a:xfrm>
              <a:off x="6081425" y="2040700"/>
              <a:ext cx="975" cy="42350"/>
            </a:xfrm>
            <a:custGeom>
              <a:avLst/>
              <a:gdLst/>
              <a:ahLst/>
              <a:cxnLst/>
              <a:rect l="l" t="t" r="r" b="b"/>
              <a:pathLst>
                <a:path w="39" h="1694" extrusionOk="0">
                  <a:moveTo>
                    <a:pt x="38" y="0"/>
                  </a:moveTo>
                  <a:lnTo>
                    <a:pt x="1" y="19"/>
                  </a:lnTo>
                  <a:lnTo>
                    <a:pt x="1" y="1675"/>
                  </a:lnTo>
                  <a:lnTo>
                    <a:pt x="38" y="1694"/>
                  </a:lnTo>
                  <a:lnTo>
                    <a:pt x="38"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
            <p:cNvSpPr/>
            <p:nvPr/>
          </p:nvSpPr>
          <p:spPr>
            <a:xfrm>
              <a:off x="6082375" y="2040225"/>
              <a:ext cx="475" cy="43300"/>
            </a:xfrm>
            <a:custGeom>
              <a:avLst/>
              <a:gdLst/>
              <a:ahLst/>
              <a:cxnLst/>
              <a:rect l="l" t="t" r="r" b="b"/>
              <a:pathLst>
                <a:path w="19" h="1732" extrusionOk="0">
                  <a:moveTo>
                    <a:pt x="19" y="1"/>
                  </a:moveTo>
                  <a:lnTo>
                    <a:pt x="0" y="19"/>
                  </a:lnTo>
                  <a:lnTo>
                    <a:pt x="0" y="1713"/>
                  </a:lnTo>
                  <a:lnTo>
                    <a:pt x="19" y="1732"/>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
            <p:cNvSpPr/>
            <p:nvPr/>
          </p:nvSpPr>
          <p:spPr>
            <a:xfrm>
              <a:off x="6082825" y="2039300"/>
              <a:ext cx="500" cy="44700"/>
            </a:xfrm>
            <a:custGeom>
              <a:avLst/>
              <a:gdLst/>
              <a:ahLst/>
              <a:cxnLst/>
              <a:rect l="l" t="t" r="r" b="b"/>
              <a:pathLst>
                <a:path w="20" h="1788" extrusionOk="0">
                  <a:moveTo>
                    <a:pt x="19" y="1"/>
                  </a:moveTo>
                  <a:lnTo>
                    <a:pt x="1" y="38"/>
                  </a:lnTo>
                  <a:lnTo>
                    <a:pt x="1" y="1769"/>
                  </a:lnTo>
                  <a:lnTo>
                    <a:pt x="19" y="1787"/>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
            <p:cNvSpPr/>
            <p:nvPr/>
          </p:nvSpPr>
          <p:spPr>
            <a:xfrm>
              <a:off x="6083300" y="2038825"/>
              <a:ext cx="475" cy="45625"/>
            </a:xfrm>
            <a:custGeom>
              <a:avLst/>
              <a:gdLst/>
              <a:ahLst/>
              <a:cxnLst/>
              <a:rect l="l" t="t" r="r" b="b"/>
              <a:pathLst>
                <a:path w="19" h="1825" extrusionOk="0">
                  <a:moveTo>
                    <a:pt x="19" y="1"/>
                  </a:moveTo>
                  <a:lnTo>
                    <a:pt x="0" y="20"/>
                  </a:lnTo>
                  <a:lnTo>
                    <a:pt x="0" y="1806"/>
                  </a:lnTo>
                  <a:lnTo>
                    <a:pt x="19" y="182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
            <p:cNvSpPr/>
            <p:nvPr/>
          </p:nvSpPr>
          <p:spPr>
            <a:xfrm>
              <a:off x="6083750" y="2038375"/>
              <a:ext cx="500" cy="46550"/>
            </a:xfrm>
            <a:custGeom>
              <a:avLst/>
              <a:gdLst/>
              <a:ahLst/>
              <a:cxnLst/>
              <a:rect l="l" t="t" r="r" b="b"/>
              <a:pathLst>
                <a:path w="20" h="1862" extrusionOk="0">
                  <a:moveTo>
                    <a:pt x="20" y="0"/>
                  </a:moveTo>
                  <a:lnTo>
                    <a:pt x="1" y="19"/>
                  </a:lnTo>
                  <a:lnTo>
                    <a:pt x="1" y="1843"/>
                  </a:lnTo>
                  <a:lnTo>
                    <a:pt x="20" y="1861"/>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
            <p:cNvSpPr/>
            <p:nvPr/>
          </p:nvSpPr>
          <p:spPr>
            <a:xfrm>
              <a:off x="6084225" y="2037900"/>
              <a:ext cx="500" cy="47950"/>
            </a:xfrm>
            <a:custGeom>
              <a:avLst/>
              <a:gdLst/>
              <a:ahLst/>
              <a:cxnLst/>
              <a:rect l="l" t="t" r="r" b="b"/>
              <a:pathLst>
                <a:path w="20" h="1918" extrusionOk="0">
                  <a:moveTo>
                    <a:pt x="19" y="1"/>
                  </a:moveTo>
                  <a:lnTo>
                    <a:pt x="1" y="19"/>
                  </a:lnTo>
                  <a:lnTo>
                    <a:pt x="1" y="1880"/>
                  </a:lnTo>
                  <a:lnTo>
                    <a:pt x="19" y="1918"/>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
            <p:cNvSpPr/>
            <p:nvPr/>
          </p:nvSpPr>
          <p:spPr>
            <a:xfrm>
              <a:off x="6084700" y="2037450"/>
              <a:ext cx="950" cy="48875"/>
            </a:xfrm>
            <a:custGeom>
              <a:avLst/>
              <a:gdLst/>
              <a:ahLst/>
              <a:cxnLst/>
              <a:rect l="l" t="t" r="r" b="b"/>
              <a:pathLst>
                <a:path w="38" h="1955" extrusionOk="0">
                  <a:moveTo>
                    <a:pt x="37" y="0"/>
                  </a:moveTo>
                  <a:lnTo>
                    <a:pt x="0" y="19"/>
                  </a:lnTo>
                  <a:lnTo>
                    <a:pt x="0" y="1936"/>
                  </a:lnTo>
                  <a:lnTo>
                    <a:pt x="37" y="1954"/>
                  </a:lnTo>
                  <a:lnTo>
                    <a:pt x="37"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
            <p:cNvSpPr/>
            <p:nvPr/>
          </p:nvSpPr>
          <p:spPr>
            <a:xfrm>
              <a:off x="6085625" y="2036975"/>
              <a:ext cx="475" cy="49800"/>
            </a:xfrm>
            <a:custGeom>
              <a:avLst/>
              <a:gdLst/>
              <a:ahLst/>
              <a:cxnLst/>
              <a:rect l="l" t="t" r="r" b="b"/>
              <a:pathLst>
                <a:path w="19" h="1992" extrusionOk="0">
                  <a:moveTo>
                    <a:pt x="19" y="0"/>
                  </a:moveTo>
                  <a:lnTo>
                    <a:pt x="0" y="19"/>
                  </a:lnTo>
                  <a:lnTo>
                    <a:pt x="0" y="1973"/>
                  </a:lnTo>
                  <a:lnTo>
                    <a:pt x="19" y="199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
            <p:cNvSpPr/>
            <p:nvPr/>
          </p:nvSpPr>
          <p:spPr>
            <a:xfrm>
              <a:off x="6086075" y="2036050"/>
              <a:ext cx="500" cy="51200"/>
            </a:xfrm>
            <a:custGeom>
              <a:avLst/>
              <a:gdLst/>
              <a:ahLst/>
              <a:cxnLst/>
              <a:rect l="l" t="t" r="r" b="b"/>
              <a:pathLst>
                <a:path w="20" h="2048" extrusionOk="0">
                  <a:moveTo>
                    <a:pt x="20" y="0"/>
                  </a:moveTo>
                  <a:lnTo>
                    <a:pt x="1" y="37"/>
                  </a:lnTo>
                  <a:lnTo>
                    <a:pt x="1" y="2029"/>
                  </a:lnTo>
                  <a:lnTo>
                    <a:pt x="20" y="2047"/>
                  </a:lnTo>
                  <a:lnTo>
                    <a:pt x="2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
            <p:cNvSpPr/>
            <p:nvPr/>
          </p:nvSpPr>
          <p:spPr>
            <a:xfrm>
              <a:off x="6086550" y="2035575"/>
              <a:ext cx="500" cy="52150"/>
            </a:xfrm>
            <a:custGeom>
              <a:avLst/>
              <a:gdLst/>
              <a:ahLst/>
              <a:cxnLst/>
              <a:rect l="l" t="t" r="r" b="b"/>
              <a:pathLst>
                <a:path w="20" h="2086" extrusionOk="0">
                  <a:moveTo>
                    <a:pt x="19" y="1"/>
                  </a:moveTo>
                  <a:lnTo>
                    <a:pt x="1" y="19"/>
                  </a:lnTo>
                  <a:lnTo>
                    <a:pt x="1" y="2066"/>
                  </a:lnTo>
                  <a:lnTo>
                    <a:pt x="19" y="2085"/>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
            <p:cNvSpPr/>
            <p:nvPr/>
          </p:nvSpPr>
          <p:spPr>
            <a:xfrm>
              <a:off x="6087025" y="2035125"/>
              <a:ext cx="475" cy="53050"/>
            </a:xfrm>
            <a:custGeom>
              <a:avLst/>
              <a:gdLst/>
              <a:ahLst/>
              <a:cxnLst/>
              <a:rect l="l" t="t" r="r" b="b"/>
              <a:pathLst>
                <a:path w="19" h="2122" extrusionOk="0">
                  <a:moveTo>
                    <a:pt x="19" y="0"/>
                  </a:moveTo>
                  <a:lnTo>
                    <a:pt x="0" y="19"/>
                  </a:lnTo>
                  <a:lnTo>
                    <a:pt x="0" y="2103"/>
                  </a:lnTo>
                  <a:lnTo>
                    <a:pt x="19" y="212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
            <p:cNvSpPr/>
            <p:nvPr/>
          </p:nvSpPr>
          <p:spPr>
            <a:xfrm>
              <a:off x="6087475" y="2034650"/>
              <a:ext cx="500" cy="54450"/>
            </a:xfrm>
            <a:custGeom>
              <a:avLst/>
              <a:gdLst/>
              <a:ahLst/>
              <a:cxnLst/>
              <a:rect l="l" t="t" r="r" b="b"/>
              <a:pathLst>
                <a:path w="20" h="2178" extrusionOk="0">
                  <a:moveTo>
                    <a:pt x="19" y="0"/>
                  </a:moveTo>
                  <a:lnTo>
                    <a:pt x="1" y="19"/>
                  </a:lnTo>
                  <a:lnTo>
                    <a:pt x="1" y="2141"/>
                  </a:lnTo>
                  <a:lnTo>
                    <a:pt x="19" y="2178"/>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
            <p:cNvSpPr/>
            <p:nvPr/>
          </p:nvSpPr>
          <p:spPr>
            <a:xfrm>
              <a:off x="6087950" y="2034175"/>
              <a:ext cx="950" cy="55400"/>
            </a:xfrm>
            <a:custGeom>
              <a:avLst/>
              <a:gdLst/>
              <a:ahLst/>
              <a:cxnLst/>
              <a:rect l="l" t="t" r="r" b="b"/>
              <a:pathLst>
                <a:path w="38" h="2216" extrusionOk="0">
                  <a:moveTo>
                    <a:pt x="38" y="1"/>
                  </a:moveTo>
                  <a:lnTo>
                    <a:pt x="0" y="19"/>
                  </a:lnTo>
                  <a:lnTo>
                    <a:pt x="0" y="2197"/>
                  </a:lnTo>
                  <a:lnTo>
                    <a:pt x="38" y="2215"/>
                  </a:lnTo>
                  <a:lnTo>
                    <a:pt x="38"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
            <p:cNvSpPr/>
            <p:nvPr/>
          </p:nvSpPr>
          <p:spPr>
            <a:xfrm>
              <a:off x="6088875" y="2033725"/>
              <a:ext cx="500" cy="56325"/>
            </a:xfrm>
            <a:custGeom>
              <a:avLst/>
              <a:gdLst/>
              <a:ahLst/>
              <a:cxnLst/>
              <a:rect l="l" t="t" r="r" b="b"/>
              <a:pathLst>
                <a:path w="20" h="2253" extrusionOk="0">
                  <a:moveTo>
                    <a:pt x="19" y="0"/>
                  </a:moveTo>
                  <a:lnTo>
                    <a:pt x="1" y="19"/>
                  </a:lnTo>
                  <a:lnTo>
                    <a:pt x="1" y="2233"/>
                  </a:lnTo>
                  <a:lnTo>
                    <a:pt x="19" y="2252"/>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
            <p:cNvSpPr/>
            <p:nvPr/>
          </p:nvSpPr>
          <p:spPr>
            <a:xfrm>
              <a:off x="6089350" y="2032775"/>
              <a:ext cx="475" cy="57725"/>
            </a:xfrm>
            <a:custGeom>
              <a:avLst/>
              <a:gdLst/>
              <a:ahLst/>
              <a:cxnLst/>
              <a:rect l="l" t="t" r="r" b="b"/>
              <a:pathLst>
                <a:path w="19" h="2309" extrusionOk="0">
                  <a:moveTo>
                    <a:pt x="19" y="1"/>
                  </a:moveTo>
                  <a:lnTo>
                    <a:pt x="0" y="38"/>
                  </a:lnTo>
                  <a:lnTo>
                    <a:pt x="0" y="2290"/>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
            <p:cNvSpPr/>
            <p:nvPr/>
          </p:nvSpPr>
          <p:spPr>
            <a:xfrm>
              <a:off x="6089800" y="2032775"/>
              <a:ext cx="500" cy="58200"/>
            </a:xfrm>
            <a:custGeom>
              <a:avLst/>
              <a:gdLst/>
              <a:ahLst/>
              <a:cxnLst/>
              <a:rect l="l" t="t" r="r" b="b"/>
              <a:pathLst>
                <a:path w="20" h="2328" extrusionOk="0">
                  <a:moveTo>
                    <a:pt x="1" y="1"/>
                  </a:moveTo>
                  <a:lnTo>
                    <a:pt x="1" y="2309"/>
                  </a:lnTo>
                  <a:lnTo>
                    <a:pt x="19" y="2327"/>
                  </a:lnTo>
                  <a:lnTo>
                    <a:pt x="19" y="2309"/>
                  </a:lnTo>
                  <a:lnTo>
                    <a:pt x="1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
            <p:cNvSpPr/>
            <p:nvPr/>
          </p:nvSpPr>
          <p:spPr>
            <a:xfrm>
              <a:off x="6090275" y="2032775"/>
              <a:ext cx="500" cy="57725"/>
            </a:xfrm>
            <a:custGeom>
              <a:avLst/>
              <a:gdLst/>
              <a:ahLst/>
              <a:cxnLst/>
              <a:rect l="l" t="t" r="r" b="b"/>
              <a:pathLst>
                <a:path w="20" h="2309" extrusionOk="0">
                  <a:moveTo>
                    <a:pt x="0" y="1"/>
                  </a:moveTo>
                  <a:lnTo>
                    <a:pt x="0" y="2309"/>
                  </a:lnTo>
                  <a:lnTo>
                    <a:pt x="19" y="229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
            <p:cNvSpPr/>
            <p:nvPr/>
          </p:nvSpPr>
          <p:spPr>
            <a:xfrm>
              <a:off x="6090750" y="2033250"/>
              <a:ext cx="475" cy="56800"/>
            </a:xfrm>
            <a:custGeom>
              <a:avLst/>
              <a:gdLst/>
              <a:ahLst/>
              <a:cxnLst/>
              <a:rect l="l" t="t" r="r" b="b"/>
              <a:pathLst>
                <a:path w="19" h="2272" extrusionOk="0">
                  <a:moveTo>
                    <a:pt x="0" y="1"/>
                  </a:moveTo>
                  <a:lnTo>
                    <a:pt x="0" y="2271"/>
                  </a:lnTo>
                  <a:lnTo>
                    <a:pt x="19" y="2252"/>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
            <p:cNvSpPr/>
            <p:nvPr/>
          </p:nvSpPr>
          <p:spPr>
            <a:xfrm>
              <a:off x="6091200" y="2034175"/>
              <a:ext cx="950" cy="55400"/>
            </a:xfrm>
            <a:custGeom>
              <a:avLst/>
              <a:gdLst/>
              <a:ahLst/>
              <a:cxnLst/>
              <a:rect l="l" t="t" r="r" b="b"/>
              <a:pathLst>
                <a:path w="38" h="2216" extrusionOk="0">
                  <a:moveTo>
                    <a:pt x="1" y="1"/>
                  </a:moveTo>
                  <a:lnTo>
                    <a:pt x="1" y="2215"/>
                  </a:lnTo>
                  <a:lnTo>
                    <a:pt x="38" y="2197"/>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
            <p:cNvSpPr/>
            <p:nvPr/>
          </p:nvSpPr>
          <p:spPr>
            <a:xfrm>
              <a:off x="6092125" y="2034650"/>
              <a:ext cx="500" cy="54450"/>
            </a:xfrm>
            <a:custGeom>
              <a:avLst/>
              <a:gdLst/>
              <a:ahLst/>
              <a:cxnLst/>
              <a:rect l="l" t="t" r="r" b="b"/>
              <a:pathLst>
                <a:path w="20" h="2178" extrusionOk="0">
                  <a:moveTo>
                    <a:pt x="1" y="0"/>
                  </a:moveTo>
                  <a:lnTo>
                    <a:pt x="1" y="2178"/>
                  </a:lnTo>
                  <a:lnTo>
                    <a:pt x="20" y="214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
            <p:cNvSpPr/>
            <p:nvPr/>
          </p:nvSpPr>
          <p:spPr>
            <a:xfrm>
              <a:off x="6092600" y="2035125"/>
              <a:ext cx="500" cy="53050"/>
            </a:xfrm>
            <a:custGeom>
              <a:avLst/>
              <a:gdLst/>
              <a:ahLst/>
              <a:cxnLst/>
              <a:rect l="l" t="t" r="r" b="b"/>
              <a:pathLst>
                <a:path w="20" h="2122" extrusionOk="0">
                  <a:moveTo>
                    <a:pt x="1" y="0"/>
                  </a:moveTo>
                  <a:lnTo>
                    <a:pt x="1" y="2122"/>
                  </a:lnTo>
                  <a:lnTo>
                    <a:pt x="19" y="21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7"/>
            <p:cNvSpPr/>
            <p:nvPr/>
          </p:nvSpPr>
          <p:spPr>
            <a:xfrm>
              <a:off x="6093075" y="2035575"/>
              <a:ext cx="475" cy="52150"/>
            </a:xfrm>
            <a:custGeom>
              <a:avLst/>
              <a:gdLst/>
              <a:ahLst/>
              <a:cxnLst/>
              <a:rect l="l" t="t" r="r" b="b"/>
              <a:pathLst>
                <a:path w="19" h="2086" extrusionOk="0">
                  <a:moveTo>
                    <a:pt x="0" y="1"/>
                  </a:moveTo>
                  <a:lnTo>
                    <a:pt x="0" y="2085"/>
                  </a:lnTo>
                  <a:lnTo>
                    <a:pt x="19" y="206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7"/>
            <p:cNvSpPr/>
            <p:nvPr/>
          </p:nvSpPr>
          <p:spPr>
            <a:xfrm>
              <a:off x="6093525" y="2036050"/>
              <a:ext cx="500" cy="51200"/>
            </a:xfrm>
            <a:custGeom>
              <a:avLst/>
              <a:gdLst/>
              <a:ahLst/>
              <a:cxnLst/>
              <a:rect l="l" t="t" r="r" b="b"/>
              <a:pathLst>
                <a:path w="20" h="2048" extrusionOk="0">
                  <a:moveTo>
                    <a:pt x="1" y="0"/>
                  </a:moveTo>
                  <a:lnTo>
                    <a:pt x="1" y="2047"/>
                  </a:lnTo>
                  <a:lnTo>
                    <a:pt x="19" y="2029"/>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
            <p:cNvSpPr/>
            <p:nvPr/>
          </p:nvSpPr>
          <p:spPr>
            <a:xfrm>
              <a:off x="6094000" y="2036975"/>
              <a:ext cx="475" cy="49800"/>
            </a:xfrm>
            <a:custGeom>
              <a:avLst/>
              <a:gdLst/>
              <a:ahLst/>
              <a:cxnLst/>
              <a:rect l="l" t="t" r="r" b="b"/>
              <a:pathLst>
                <a:path w="19" h="1992" extrusionOk="0">
                  <a:moveTo>
                    <a:pt x="0" y="0"/>
                  </a:moveTo>
                  <a:lnTo>
                    <a:pt x="0" y="1992"/>
                  </a:lnTo>
                  <a:lnTo>
                    <a:pt x="19" y="1973"/>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
            <p:cNvSpPr/>
            <p:nvPr/>
          </p:nvSpPr>
          <p:spPr>
            <a:xfrm>
              <a:off x="6094450" y="2037450"/>
              <a:ext cx="975" cy="48875"/>
            </a:xfrm>
            <a:custGeom>
              <a:avLst/>
              <a:gdLst/>
              <a:ahLst/>
              <a:cxnLst/>
              <a:rect l="l" t="t" r="r" b="b"/>
              <a:pathLst>
                <a:path w="39" h="1955" extrusionOk="0">
                  <a:moveTo>
                    <a:pt x="1" y="0"/>
                  </a:moveTo>
                  <a:lnTo>
                    <a:pt x="1" y="1954"/>
                  </a:lnTo>
                  <a:lnTo>
                    <a:pt x="38" y="1936"/>
                  </a:lnTo>
                  <a:lnTo>
                    <a:pt x="38"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
            <p:cNvSpPr/>
            <p:nvPr/>
          </p:nvSpPr>
          <p:spPr>
            <a:xfrm>
              <a:off x="6095400" y="2037900"/>
              <a:ext cx="475" cy="47950"/>
            </a:xfrm>
            <a:custGeom>
              <a:avLst/>
              <a:gdLst/>
              <a:ahLst/>
              <a:cxnLst/>
              <a:rect l="l" t="t" r="r" b="b"/>
              <a:pathLst>
                <a:path w="19" h="1918" extrusionOk="0">
                  <a:moveTo>
                    <a:pt x="0" y="1"/>
                  </a:moveTo>
                  <a:lnTo>
                    <a:pt x="0" y="1918"/>
                  </a:lnTo>
                  <a:lnTo>
                    <a:pt x="19" y="188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
            <p:cNvSpPr/>
            <p:nvPr/>
          </p:nvSpPr>
          <p:spPr>
            <a:xfrm>
              <a:off x="6095850" y="2038375"/>
              <a:ext cx="500" cy="46550"/>
            </a:xfrm>
            <a:custGeom>
              <a:avLst/>
              <a:gdLst/>
              <a:ahLst/>
              <a:cxnLst/>
              <a:rect l="l" t="t" r="r" b="b"/>
              <a:pathLst>
                <a:path w="20" h="1862" extrusionOk="0">
                  <a:moveTo>
                    <a:pt x="1" y="0"/>
                  </a:moveTo>
                  <a:lnTo>
                    <a:pt x="1" y="1861"/>
                  </a:lnTo>
                  <a:lnTo>
                    <a:pt x="19" y="184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
            <p:cNvSpPr/>
            <p:nvPr/>
          </p:nvSpPr>
          <p:spPr>
            <a:xfrm>
              <a:off x="6096325" y="2038825"/>
              <a:ext cx="500" cy="45625"/>
            </a:xfrm>
            <a:custGeom>
              <a:avLst/>
              <a:gdLst/>
              <a:ahLst/>
              <a:cxnLst/>
              <a:rect l="l" t="t" r="r" b="b"/>
              <a:pathLst>
                <a:path w="20" h="1825" extrusionOk="0">
                  <a:moveTo>
                    <a:pt x="0" y="1"/>
                  </a:moveTo>
                  <a:lnTo>
                    <a:pt x="0" y="1825"/>
                  </a:lnTo>
                  <a:lnTo>
                    <a:pt x="19" y="1806"/>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
            <p:cNvSpPr/>
            <p:nvPr/>
          </p:nvSpPr>
          <p:spPr>
            <a:xfrm>
              <a:off x="6096800" y="2039300"/>
              <a:ext cx="475" cy="44700"/>
            </a:xfrm>
            <a:custGeom>
              <a:avLst/>
              <a:gdLst/>
              <a:ahLst/>
              <a:cxnLst/>
              <a:rect l="l" t="t" r="r" b="b"/>
              <a:pathLst>
                <a:path w="19" h="1788" extrusionOk="0">
                  <a:moveTo>
                    <a:pt x="0" y="1"/>
                  </a:moveTo>
                  <a:lnTo>
                    <a:pt x="0" y="1787"/>
                  </a:lnTo>
                  <a:lnTo>
                    <a:pt x="19" y="1769"/>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
            <p:cNvSpPr/>
            <p:nvPr/>
          </p:nvSpPr>
          <p:spPr>
            <a:xfrm>
              <a:off x="6097250" y="2040225"/>
              <a:ext cx="500" cy="43300"/>
            </a:xfrm>
            <a:custGeom>
              <a:avLst/>
              <a:gdLst/>
              <a:ahLst/>
              <a:cxnLst/>
              <a:rect l="l" t="t" r="r" b="b"/>
              <a:pathLst>
                <a:path w="20" h="1732" extrusionOk="0">
                  <a:moveTo>
                    <a:pt x="1" y="1"/>
                  </a:moveTo>
                  <a:lnTo>
                    <a:pt x="1" y="1732"/>
                  </a:lnTo>
                  <a:lnTo>
                    <a:pt x="19" y="1713"/>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
            <p:cNvSpPr/>
            <p:nvPr/>
          </p:nvSpPr>
          <p:spPr>
            <a:xfrm>
              <a:off x="6097725" y="2040700"/>
              <a:ext cx="950" cy="42350"/>
            </a:xfrm>
            <a:custGeom>
              <a:avLst/>
              <a:gdLst/>
              <a:ahLst/>
              <a:cxnLst/>
              <a:rect l="l" t="t" r="r" b="b"/>
              <a:pathLst>
                <a:path w="38" h="1694" extrusionOk="0">
                  <a:moveTo>
                    <a:pt x="0" y="0"/>
                  </a:moveTo>
                  <a:lnTo>
                    <a:pt x="0" y="1694"/>
                  </a:lnTo>
                  <a:lnTo>
                    <a:pt x="37" y="1675"/>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
            <p:cNvSpPr/>
            <p:nvPr/>
          </p:nvSpPr>
          <p:spPr>
            <a:xfrm>
              <a:off x="6098650" y="2041150"/>
              <a:ext cx="500" cy="41450"/>
            </a:xfrm>
            <a:custGeom>
              <a:avLst/>
              <a:gdLst/>
              <a:ahLst/>
              <a:cxnLst/>
              <a:rect l="l" t="t" r="r" b="b"/>
              <a:pathLst>
                <a:path w="20" h="1658" extrusionOk="0">
                  <a:moveTo>
                    <a:pt x="0" y="1"/>
                  </a:moveTo>
                  <a:lnTo>
                    <a:pt x="0" y="1657"/>
                  </a:lnTo>
                  <a:lnTo>
                    <a:pt x="19" y="162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
            <p:cNvSpPr/>
            <p:nvPr/>
          </p:nvSpPr>
          <p:spPr>
            <a:xfrm>
              <a:off x="6099125" y="2041625"/>
              <a:ext cx="475" cy="40050"/>
            </a:xfrm>
            <a:custGeom>
              <a:avLst/>
              <a:gdLst/>
              <a:ahLst/>
              <a:cxnLst/>
              <a:rect l="l" t="t" r="r" b="b"/>
              <a:pathLst>
                <a:path w="19" h="1602" extrusionOk="0">
                  <a:moveTo>
                    <a:pt x="0" y="1"/>
                  </a:moveTo>
                  <a:lnTo>
                    <a:pt x="0" y="1601"/>
                  </a:lnTo>
                  <a:lnTo>
                    <a:pt x="19" y="158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
            <p:cNvSpPr/>
            <p:nvPr/>
          </p:nvSpPr>
          <p:spPr>
            <a:xfrm>
              <a:off x="6099575" y="2042100"/>
              <a:ext cx="500" cy="39100"/>
            </a:xfrm>
            <a:custGeom>
              <a:avLst/>
              <a:gdLst/>
              <a:ahLst/>
              <a:cxnLst/>
              <a:rect l="l" t="t" r="r" b="b"/>
              <a:pathLst>
                <a:path w="20" h="1564" extrusionOk="0">
                  <a:moveTo>
                    <a:pt x="1" y="0"/>
                  </a:moveTo>
                  <a:lnTo>
                    <a:pt x="1" y="1563"/>
                  </a:lnTo>
                  <a:lnTo>
                    <a:pt x="19" y="1545"/>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
            <p:cNvSpPr/>
            <p:nvPr/>
          </p:nvSpPr>
          <p:spPr>
            <a:xfrm>
              <a:off x="6100050" y="2042550"/>
              <a:ext cx="475" cy="38175"/>
            </a:xfrm>
            <a:custGeom>
              <a:avLst/>
              <a:gdLst/>
              <a:ahLst/>
              <a:cxnLst/>
              <a:rect l="l" t="t" r="r" b="b"/>
              <a:pathLst>
                <a:path w="19" h="1527" extrusionOk="0">
                  <a:moveTo>
                    <a:pt x="0" y="1"/>
                  </a:moveTo>
                  <a:lnTo>
                    <a:pt x="0" y="1527"/>
                  </a:lnTo>
                  <a:lnTo>
                    <a:pt x="19" y="1508"/>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
            <p:cNvSpPr/>
            <p:nvPr/>
          </p:nvSpPr>
          <p:spPr>
            <a:xfrm>
              <a:off x="6100500" y="2043500"/>
              <a:ext cx="500" cy="36775"/>
            </a:xfrm>
            <a:custGeom>
              <a:avLst/>
              <a:gdLst/>
              <a:ahLst/>
              <a:cxnLst/>
              <a:rect l="l" t="t" r="r" b="b"/>
              <a:pathLst>
                <a:path w="20" h="1471" extrusionOk="0">
                  <a:moveTo>
                    <a:pt x="1" y="0"/>
                  </a:moveTo>
                  <a:lnTo>
                    <a:pt x="1" y="1470"/>
                  </a:lnTo>
                  <a:lnTo>
                    <a:pt x="20" y="1452"/>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
            <p:cNvSpPr/>
            <p:nvPr/>
          </p:nvSpPr>
          <p:spPr>
            <a:xfrm>
              <a:off x="6100975" y="2043950"/>
              <a:ext cx="950" cy="35850"/>
            </a:xfrm>
            <a:custGeom>
              <a:avLst/>
              <a:gdLst/>
              <a:ahLst/>
              <a:cxnLst/>
              <a:rect l="l" t="t" r="r" b="b"/>
              <a:pathLst>
                <a:path w="38" h="1434" extrusionOk="0">
                  <a:moveTo>
                    <a:pt x="1" y="1"/>
                  </a:moveTo>
                  <a:lnTo>
                    <a:pt x="1" y="1434"/>
                  </a:lnTo>
                  <a:lnTo>
                    <a:pt x="38" y="1415"/>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
            <p:cNvSpPr/>
            <p:nvPr/>
          </p:nvSpPr>
          <p:spPr>
            <a:xfrm>
              <a:off x="6101900" y="2044425"/>
              <a:ext cx="500" cy="34925"/>
            </a:xfrm>
            <a:custGeom>
              <a:avLst/>
              <a:gdLst/>
              <a:ahLst/>
              <a:cxnLst/>
              <a:rect l="l" t="t" r="r" b="b"/>
              <a:pathLst>
                <a:path w="20" h="1397" extrusionOk="0">
                  <a:moveTo>
                    <a:pt x="1" y="0"/>
                  </a:moveTo>
                  <a:lnTo>
                    <a:pt x="1" y="1396"/>
                  </a:lnTo>
                  <a:lnTo>
                    <a:pt x="19" y="1359"/>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
            <p:cNvSpPr/>
            <p:nvPr/>
          </p:nvSpPr>
          <p:spPr>
            <a:xfrm>
              <a:off x="6102375" y="2044875"/>
              <a:ext cx="475" cy="33525"/>
            </a:xfrm>
            <a:custGeom>
              <a:avLst/>
              <a:gdLst/>
              <a:ahLst/>
              <a:cxnLst/>
              <a:rect l="l" t="t" r="r" b="b"/>
              <a:pathLst>
                <a:path w="19" h="1341" extrusionOk="0">
                  <a:moveTo>
                    <a:pt x="0" y="1"/>
                  </a:moveTo>
                  <a:lnTo>
                    <a:pt x="0" y="1341"/>
                  </a:lnTo>
                  <a:lnTo>
                    <a:pt x="19" y="132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
            <p:cNvSpPr/>
            <p:nvPr/>
          </p:nvSpPr>
          <p:spPr>
            <a:xfrm>
              <a:off x="6102825" y="2045350"/>
              <a:ext cx="500" cy="32600"/>
            </a:xfrm>
            <a:custGeom>
              <a:avLst/>
              <a:gdLst/>
              <a:ahLst/>
              <a:cxnLst/>
              <a:rect l="l" t="t" r="r" b="b"/>
              <a:pathLst>
                <a:path w="20" h="1304" extrusionOk="0">
                  <a:moveTo>
                    <a:pt x="1" y="0"/>
                  </a:moveTo>
                  <a:lnTo>
                    <a:pt x="1" y="1303"/>
                  </a:lnTo>
                  <a:lnTo>
                    <a:pt x="20" y="1285"/>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
            <p:cNvSpPr/>
            <p:nvPr/>
          </p:nvSpPr>
          <p:spPr>
            <a:xfrm>
              <a:off x="6103300" y="2045825"/>
              <a:ext cx="500" cy="31650"/>
            </a:xfrm>
            <a:custGeom>
              <a:avLst/>
              <a:gdLst/>
              <a:ahLst/>
              <a:cxnLst/>
              <a:rect l="l" t="t" r="r" b="b"/>
              <a:pathLst>
                <a:path w="20" h="1266" extrusionOk="0">
                  <a:moveTo>
                    <a:pt x="1" y="0"/>
                  </a:moveTo>
                  <a:lnTo>
                    <a:pt x="1" y="1266"/>
                  </a:lnTo>
                  <a:lnTo>
                    <a:pt x="19" y="1247"/>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
            <p:cNvSpPr/>
            <p:nvPr/>
          </p:nvSpPr>
          <p:spPr>
            <a:xfrm>
              <a:off x="6103775" y="2046750"/>
              <a:ext cx="475" cy="30250"/>
            </a:xfrm>
            <a:custGeom>
              <a:avLst/>
              <a:gdLst/>
              <a:ahLst/>
              <a:cxnLst/>
              <a:rect l="l" t="t" r="r" b="b"/>
              <a:pathLst>
                <a:path w="19" h="1210" extrusionOk="0">
                  <a:moveTo>
                    <a:pt x="0" y="0"/>
                  </a:moveTo>
                  <a:lnTo>
                    <a:pt x="0" y="1210"/>
                  </a:lnTo>
                  <a:lnTo>
                    <a:pt x="19" y="1191"/>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
            <p:cNvSpPr/>
            <p:nvPr/>
          </p:nvSpPr>
          <p:spPr>
            <a:xfrm>
              <a:off x="6104225" y="2047200"/>
              <a:ext cx="950" cy="29350"/>
            </a:xfrm>
            <a:custGeom>
              <a:avLst/>
              <a:gdLst/>
              <a:ahLst/>
              <a:cxnLst/>
              <a:rect l="l" t="t" r="r" b="b"/>
              <a:pathLst>
                <a:path w="38" h="1174" extrusionOk="0">
                  <a:moveTo>
                    <a:pt x="1" y="1"/>
                  </a:moveTo>
                  <a:lnTo>
                    <a:pt x="1" y="1173"/>
                  </a:lnTo>
                  <a:lnTo>
                    <a:pt x="38" y="1155"/>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
            <p:cNvSpPr/>
            <p:nvPr/>
          </p:nvSpPr>
          <p:spPr>
            <a:xfrm>
              <a:off x="6105175" y="2047675"/>
              <a:ext cx="475" cy="28400"/>
            </a:xfrm>
            <a:custGeom>
              <a:avLst/>
              <a:gdLst/>
              <a:ahLst/>
              <a:cxnLst/>
              <a:rect l="l" t="t" r="r" b="b"/>
              <a:pathLst>
                <a:path w="19" h="1136" extrusionOk="0">
                  <a:moveTo>
                    <a:pt x="0" y="1"/>
                  </a:moveTo>
                  <a:lnTo>
                    <a:pt x="0" y="1136"/>
                  </a:lnTo>
                  <a:lnTo>
                    <a:pt x="19" y="1099"/>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
            <p:cNvSpPr/>
            <p:nvPr/>
          </p:nvSpPr>
          <p:spPr>
            <a:xfrm>
              <a:off x="6105625" y="2048150"/>
              <a:ext cx="500" cy="27000"/>
            </a:xfrm>
            <a:custGeom>
              <a:avLst/>
              <a:gdLst/>
              <a:ahLst/>
              <a:cxnLst/>
              <a:rect l="l" t="t" r="r" b="b"/>
              <a:pathLst>
                <a:path w="20" h="1080" extrusionOk="0">
                  <a:moveTo>
                    <a:pt x="1" y="0"/>
                  </a:moveTo>
                  <a:lnTo>
                    <a:pt x="1" y="1080"/>
                  </a:lnTo>
                  <a:lnTo>
                    <a:pt x="19" y="1061"/>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
            <p:cNvSpPr/>
            <p:nvPr/>
          </p:nvSpPr>
          <p:spPr>
            <a:xfrm>
              <a:off x="6106100" y="2048600"/>
              <a:ext cx="475" cy="26075"/>
            </a:xfrm>
            <a:custGeom>
              <a:avLst/>
              <a:gdLst/>
              <a:ahLst/>
              <a:cxnLst/>
              <a:rect l="l" t="t" r="r" b="b"/>
              <a:pathLst>
                <a:path w="19" h="1043" extrusionOk="0">
                  <a:moveTo>
                    <a:pt x="0" y="1"/>
                  </a:moveTo>
                  <a:lnTo>
                    <a:pt x="0" y="1043"/>
                  </a:lnTo>
                  <a:lnTo>
                    <a:pt x="19" y="1024"/>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
            <p:cNvSpPr/>
            <p:nvPr/>
          </p:nvSpPr>
          <p:spPr>
            <a:xfrm>
              <a:off x="6106550" y="2049075"/>
              <a:ext cx="500" cy="25150"/>
            </a:xfrm>
            <a:custGeom>
              <a:avLst/>
              <a:gdLst/>
              <a:ahLst/>
              <a:cxnLst/>
              <a:rect l="l" t="t" r="r" b="b"/>
              <a:pathLst>
                <a:path w="20" h="1006" extrusionOk="0">
                  <a:moveTo>
                    <a:pt x="1" y="0"/>
                  </a:moveTo>
                  <a:lnTo>
                    <a:pt x="1" y="1005"/>
                  </a:lnTo>
                  <a:lnTo>
                    <a:pt x="19" y="987"/>
                  </a:lnTo>
                  <a:lnTo>
                    <a:pt x="19" y="38"/>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
            <p:cNvSpPr/>
            <p:nvPr/>
          </p:nvSpPr>
          <p:spPr>
            <a:xfrm>
              <a:off x="6107025" y="2050000"/>
              <a:ext cx="500" cy="23750"/>
            </a:xfrm>
            <a:custGeom>
              <a:avLst/>
              <a:gdLst/>
              <a:ahLst/>
              <a:cxnLst/>
              <a:rect l="l" t="t" r="r" b="b"/>
              <a:pathLst>
                <a:path w="20" h="950" extrusionOk="0">
                  <a:moveTo>
                    <a:pt x="0" y="1"/>
                  </a:moveTo>
                  <a:lnTo>
                    <a:pt x="0" y="950"/>
                  </a:lnTo>
                  <a:lnTo>
                    <a:pt x="19" y="931"/>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
            <p:cNvSpPr/>
            <p:nvPr/>
          </p:nvSpPr>
          <p:spPr>
            <a:xfrm>
              <a:off x="6107500" y="2050475"/>
              <a:ext cx="950" cy="22825"/>
            </a:xfrm>
            <a:custGeom>
              <a:avLst/>
              <a:gdLst/>
              <a:ahLst/>
              <a:cxnLst/>
              <a:rect l="l" t="t" r="r" b="b"/>
              <a:pathLst>
                <a:path w="38" h="913" extrusionOk="0">
                  <a:moveTo>
                    <a:pt x="0" y="0"/>
                  </a:moveTo>
                  <a:lnTo>
                    <a:pt x="0" y="912"/>
                  </a:lnTo>
                  <a:lnTo>
                    <a:pt x="37" y="893"/>
                  </a:lnTo>
                  <a:lnTo>
                    <a:pt x="37"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
            <p:cNvSpPr/>
            <p:nvPr/>
          </p:nvSpPr>
          <p:spPr>
            <a:xfrm>
              <a:off x="6108425" y="2050925"/>
              <a:ext cx="475" cy="21900"/>
            </a:xfrm>
            <a:custGeom>
              <a:avLst/>
              <a:gdLst/>
              <a:ahLst/>
              <a:cxnLst/>
              <a:rect l="l" t="t" r="r" b="b"/>
              <a:pathLst>
                <a:path w="19" h="876" extrusionOk="0">
                  <a:moveTo>
                    <a:pt x="0" y="1"/>
                  </a:moveTo>
                  <a:lnTo>
                    <a:pt x="0" y="875"/>
                  </a:lnTo>
                  <a:lnTo>
                    <a:pt x="19" y="838"/>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
            <p:cNvSpPr/>
            <p:nvPr/>
          </p:nvSpPr>
          <p:spPr>
            <a:xfrm>
              <a:off x="6108875" y="2051400"/>
              <a:ext cx="500" cy="20500"/>
            </a:xfrm>
            <a:custGeom>
              <a:avLst/>
              <a:gdLst/>
              <a:ahLst/>
              <a:cxnLst/>
              <a:rect l="l" t="t" r="r" b="b"/>
              <a:pathLst>
                <a:path w="20" h="820" extrusionOk="0">
                  <a:moveTo>
                    <a:pt x="1" y="0"/>
                  </a:moveTo>
                  <a:lnTo>
                    <a:pt x="1" y="819"/>
                  </a:lnTo>
                  <a:lnTo>
                    <a:pt x="20" y="801"/>
                  </a:lnTo>
                  <a:lnTo>
                    <a:pt x="20"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
            <p:cNvSpPr/>
            <p:nvPr/>
          </p:nvSpPr>
          <p:spPr>
            <a:xfrm>
              <a:off x="6109350" y="2051875"/>
              <a:ext cx="500" cy="19550"/>
            </a:xfrm>
            <a:custGeom>
              <a:avLst/>
              <a:gdLst/>
              <a:ahLst/>
              <a:cxnLst/>
              <a:rect l="l" t="t" r="r" b="b"/>
              <a:pathLst>
                <a:path w="20" h="782" extrusionOk="0">
                  <a:moveTo>
                    <a:pt x="1" y="0"/>
                  </a:moveTo>
                  <a:lnTo>
                    <a:pt x="1" y="782"/>
                  </a:lnTo>
                  <a:lnTo>
                    <a:pt x="19" y="76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
            <p:cNvSpPr/>
            <p:nvPr/>
          </p:nvSpPr>
          <p:spPr>
            <a:xfrm>
              <a:off x="6109825" y="2052325"/>
              <a:ext cx="475" cy="18650"/>
            </a:xfrm>
            <a:custGeom>
              <a:avLst/>
              <a:gdLst/>
              <a:ahLst/>
              <a:cxnLst/>
              <a:rect l="l" t="t" r="r" b="b"/>
              <a:pathLst>
                <a:path w="19" h="746" extrusionOk="0">
                  <a:moveTo>
                    <a:pt x="0" y="1"/>
                  </a:moveTo>
                  <a:lnTo>
                    <a:pt x="0" y="745"/>
                  </a:lnTo>
                  <a:lnTo>
                    <a:pt x="19" y="72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
            <p:cNvSpPr/>
            <p:nvPr/>
          </p:nvSpPr>
          <p:spPr>
            <a:xfrm>
              <a:off x="6110275" y="2053250"/>
              <a:ext cx="500" cy="17250"/>
            </a:xfrm>
            <a:custGeom>
              <a:avLst/>
              <a:gdLst/>
              <a:ahLst/>
              <a:cxnLst/>
              <a:rect l="l" t="t" r="r" b="b"/>
              <a:pathLst>
                <a:path w="20" h="690" extrusionOk="0">
                  <a:moveTo>
                    <a:pt x="1" y="1"/>
                  </a:moveTo>
                  <a:lnTo>
                    <a:pt x="1" y="689"/>
                  </a:lnTo>
                  <a:lnTo>
                    <a:pt x="19" y="671"/>
                  </a:lnTo>
                  <a:lnTo>
                    <a:pt x="19"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
            <p:cNvSpPr/>
            <p:nvPr/>
          </p:nvSpPr>
          <p:spPr>
            <a:xfrm>
              <a:off x="6110750" y="2053725"/>
              <a:ext cx="950" cy="16300"/>
            </a:xfrm>
            <a:custGeom>
              <a:avLst/>
              <a:gdLst/>
              <a:ahLst/>
              <a:cxnLst/>
              <a:rect l="l" t="t" r="r" b="b"/>
              <a:pathLst>
                <a:path w="38" h="652" extrusionOk="0">
                  <a:moveTo>
                    <a:pt x="0" y="0"/>
                  </a:moveTo>
                  <a:lnTo>
                    <a:pt x="0" y="652"/>
                  </a:lnTo>
                  <a:lnTo>
                    <a:pt x="38" y="633"/>
                  </a:lnTo>
                  <a:lnTo>
                    <a:pt x="38"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
            <p:cNvSpPr/>
            <p:nvPr/>
          </p:nvSpPr>
          <p:spPr>
            <a:xfrm>
              <a:off x="6111675" y="2054200"/>
              <a:ext cx="500" cy="15375"/>
            </a:xfrm>
            <a:custGeom>
              <a:avLst/>
              <a:gdLst/>
              <a:ahLst/>
              <a:cxnLst/>
              <a:rect l="l" t="t" r="r" b="b"/>
              <a:pathLst>
                <a:path w="20" h="615" extrusionOk="0">
                  <a:moveTo>
                    <a:pt x="1" y="0"/>
                  </a:moveTo>
                  <a:lnTo>
                    <a:pt x="1" y="614"/>
                  </a:lnTo>
                  <a:lnTo>
                    <a:pt x="19" y="57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
            <p:cNvSpPr/>
            <p:nvPr/>
          </p:nvSpPr>
          <p:spPr>
            <a:xfrm>
              <a:off x="6112150" y="2054650"/>
              <a:ext cx="475" cy="13975"/>
            </a:xfrm>
            <a:custGeom>
              <a:avLst/>
              <a:gdLst/>
              <a:ahLst/>
              <a:cxnLst/>
              <a:rect l="l" t="t" r="r" b="b"/>
              <a:pathLst>
                <a:path w="19" h="559" extrusionOk="0">
                  <a:moveTo>
                    <a:pt x="0" y="1"/>
                  </a:moveTo>
                  <a:lnTo>
                    <a:pt x="0" y="559"/>
                  </a:lnTo>
                  <a:lnTo>
                    <a:pt x="19" y="540"/>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
            <p:cNvSpPr/>
            <p:nvPr/>
          </p:nvSpPr>
          <p:spPr>
            <a:xfrm>
              <a:off x="6112600" y="2055125"/>
              <a:ext cx="500" cy="13050"/>
            </a:xfrm>
            <a:custGeom>
              <a:avLst/>
              <a:gdLst/>
              <a:ahLst/>
              <a:cxnLst/>
              <a:rect l="l" t="t" r="r" b="b"/>
              <a:pathLst>
                <a:path w="20" h="522" extrusionOk="0">
                  <a:moveTo>
                    <a:pt x="1" y="0"/>
                  </a:moveTo>
                  <a:lnTo>
                    <a:pt x="1" y="521"/>
                  </a:lnTo>
                  <a:lnTo>
                    <a:pt x="19" y="503"/>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
            <p:cNvSpPr/>
            <p:nvPr/>
          </p:nvSpPr>
          <p:spPr>
            <a:xfrm>
              <a:off x="6113075" y="2055575"/>
              <a:ext cx="475" cy="12125"/>
            </a:xfrm>
            <a:custGeom>
              <a:avLst/>
              <a:gdLst/>
              <a:ahLst/>
              <a:cxnLst/>
              <a:rect l="l" t="t" r="r" b="b"/>
              <a:pathLst>
                <a:path w="19" h="485" extrusionOk="0">
                  <a:moveTo>
                    <a:pt x="0" y="1"/>
                  </a:moveTo>
                  <a:lnTo>
                    <a:pt x="0" y="485"/>
                  </a:lnTo>
                  <a:lnTo>
                    <a:pt x="19" y="466"/>
                  </a:lnTo>
                  <a:lnTo>
                    <a:pt x="19" y="38"/>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
            <p:cNvSpPr/>
            <p:nvPr/>
          </p:nvSpPr>
          <p:spPr>
            <a:xfrm>
              <a:off x="6113550" y="2056525"/>
              <a:ext cx="475" cy="10725"/>
            </a:xfrm>
            <a:custGeom>
              <a:avLst/>
              <a:gdLst/>
              <a:ahLst/>
              <a:cxnLst/>
              <a:rect l="l" t="t" r="r" b="b"/>
              <a:pathLst>
                <a:path w="19" h="429" extrusionOk="0">
                  <a:moveTo>
                    <a:pt x="0" y="0"/>
                  </a:moveTo>
                  <a:lnTo>
                    <a:pt x="0" y="428"/>
                  </a:lnTo>
                  <a:lnTo>
                    <a:pt x="19" y="410"/>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
            <p:cNvSpPr/>
            <p:nvPr/>
          </p:nvSpPr>
          <p:spPr>
            <a:xfrm>
              <a:off x="6114000" y="2056975"/>
              <a:ext cx="950" cy="9800"/>
            </a:xfrm>
            <a:custGeom>
              <a:avLst/>
              <a:gdLst/>
              <a:ahLst/>
              <a:cxnLst/>
              <a:rect l="l" t="t" r="r" b="b"/>
              <a:pathLst>
                <a:path w="38" h="392" extrusionOk="0">
                  <a:moveTo>
                    <a:pt x="1" y="1"/>
                  </a:moveTo>
                  <a:lnTo>
                    <a:pt x="1" y="392"/>
                  </a:lnTo>
                  <a:lnTo>
                    <a:pt x="38" y="373"/>
                  </a:lnTo>
                  <a:lnTo>
                    <a:pt x="38" y="19"/>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
            <p:cNvSpPr/>
            <p:nvPr/>
          </p:nvSpPr>
          <p:spPr>
            <a:xfrm>
              <a:off x="6114925" y="2057450"/>
              <a:ext cx="500" cy="8850"/>
            </a:xfrm>
            <a:custGeom>
              <a:avLst/>
              <a:gdLst/>
              <a:ahLst/>
              <a:cxnLst/>
              <a:rect l="l" t="t" r="r" b="b"/>
              <a:pathLst>
                <a:path w="20" h="354" extrusionOk="0">
                  <a:moveTo>
                    <a:pt x="1" y="0"/>
                  </a:moveTo>
                  <a:lnTo>
                    <a:pt x="1" y="354"/>
                  </a:lnTo>
                  <a:lnTo>
                    <a:pt x="19" y="31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
            <p:cNvSpPr/>
            <p:nvPr/>
          </p:nvSpPr>
          <p:spPr>
            <a:xfrm>
              <a:off x="6115400" y="2057900"/>
              <a:ext cx="500" cy="7475"/>
            </a:xfrm>
            <a:custGeom>
              <a:avLst/>
              <a:gdLst/>
              <a:ahLst/>
              <a:cxnLst/>
              <a:rect l="l" t="t" r="r" b="b"/>
              <a:pathLst>
                <a:path w="20" h="299" extrusionOk="0">
                  <a:moveTo>
                    <a:pt x="0" y="1"/>
                  </a:moveTo>
                  <a:lnTo>
                    <a:pt x="0" y="299"/>
                  </a:lnTo>
                  <a:lnTo>
                    <a:pt x="19" y="280"/>
                  </a:lnTo>
                  <a:lnTo>
                    <a:pt x="19" y="20"/>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
            <p:cNvSpPr/>
            <p:nvPr/>
          </p:nvSpPr>
          <p:spPr>
            <a:xfrm>
              <a:off x="6115875" y="2058375"/>
              <a:ext cx="475" cy="6550"/>
            </a:xfrm>
            <a:custGeom>
              <a:avLst/>
              <a:gdLst/>
              <a:ahLst/>
              <a:cxnLst/>
              <a:rect l="l" t="t" r="r" b="b"/>
              <a:pathLst>
                <a:path w="19" h="262" extrusionOk="0">
                  <a:moveTo>
                    <a:pt x="0" y="1"/>
                  </a:moveTo>
                  <a:lnTo>
                    <a:pt x="0" y="261"/>
                  </a:lnTo>
                  <a:lnTo>
                    <a:pt x="19" y="242"/>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
            <p:cNvSpPr/>
            <p:nvPr/>
          </p:nvSpPr>
          <p:spPr>
            <a:xfrm>
              <a:off x="6116325" y="2058850"/>
              <a:ext cx="500" cy="5600"/>
            </a:xfrm>
            <a:custGeom>
              <a:avLst/>
              <a:gdLst/>
              <a:ahLst/>
              <a:cxnLst/>
              <a:rect l="l" t="t" r="r" b="b"/>
              <a:pathLst>
                <a:path w="20" h="224" extrusionOk="0">
                  <a:moveTo>
                    <a:pt x="1" y="0"/>
                  </a:moveTo>
                  <a:lnTo>
                    <a:pt x="1" y="223"/>
                  </a:lnTo>
                  <a:lnTo>
                    <a:pt x="19" y="205"/>
                  </a:lnTo>
                  <a:lnTo>
                    <a:pt x="19" y="37"/>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
            <p:cNvSpPr/>
            <p:nvPr/>
          </p:nvSpPr>
          <p:spPr>
            <a:xfrm>
              <a:off x="6116800" y="2059775"/>
              <a:ext cx="475" cy="4200"/>
            </a:xfrm>
            <a:custGeom>
              <a:avLst/>
              <a:gdLst/>
              <a:ahLst/>
              <a:cxnLst/>
              <a:rect l="l" t="t" r="r" b="b"/>
              <a:pathLst>
                <a:path w="19" h="168" extrusionOk="0">
                  <a:moveTo>
                    <a:pt x="0" y="0"/>
                  </a:moveTo>
                  <a:lnTo>
                    <a:pt x="0" y="168"/>
                  </a:lnTo>
                  <a:lnTo>
                    <a:pt x="19" y="149"/>
                  </a:lnTo>
                  <a:lnTo>
                    <a:pt x="19" y="19"/>
                  </a:lnTo>
                  <a:lnTo>
                    <a:pt x="0"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
            <p:cNvSpPr/>
            <p:nvPr/>
          </p:nvSpPr>
          <p:spPr>
            <a:xfrm>
              <a:off x="6117250" y="2060225"/>
              <a:ext cx="975" cy="3300"/>
            </a:xfrm>
            <a:custGeom>
              <a:avLst/>
              <a:gdLst/>
              <a:ahLst/>
              <a:cxnLst/>
              <a:rect l="l" t="t" r="r" b="b"/>
              <a:pathLst>
                <a:path w="39" h="132" extrusionOk="0">
                  <a:moveTo>
                    <a:pt x="1" y="1"/>
                  </a:moveTo>
                  <a:lnTo>
                    <a:pt x="1" y="131"/>
                  </a:lnTo>
                  <a:lnTo>
                    <a:pt x="38" y="113"/>
                  </a:lnTo>
                  <a:lnTo>
                    <a:pt x="38" y="20"/>
                  </a:lnTo>
                  <a:lnTo>
                    <a:pt x="1"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
            <p:cNvSpPr/>
            <p:nvPr/>
          </p:nvSpPr>
          <p:spPr>
            <a:xfrm>
              <a:off x="6118200" y="2060700"/>
              <a:ext cx="475" cy="2350"/>
            </a:xfrm>
            <a:custGeom>
              <a:avLst/>
              <a:gdLst/>
              <a:ahLst/>
              <a:cxnLst/>
              <a:rect l="l" t="t" r="r" b="b"/>
              <a:pathLst>
                <a:path w="19" h="94" extrusionOk="0">
                  <a:moveTo>
                    <a:pt x="0" y="1"/>
                  </a:moveTo>
                  <a:lnTo>
                    <a:pt x="0" y="94"/>
                  </a:lnTo>
                  <a:lnTo>
                    <a:pt x="19" y="56"/>
                  </a:lnTo>
                  <a:lnTo>
                    <a:pt x="19" y="19"/>
                  </a:lnTo>
                  <a:lnTo>
                    <a:pt x="0"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
            <p:cNvSpPr/>
            <p:nvPr/>
          </p:nvSpPr>
          <p:spPr>
            <a:xfrm>
              <a:off x="6118650" y="2061175"/>
              <a:ext cx="500" cy="950"/>
            </a:xfrm>
            <a:custGeom>
              <a:avLst/>
              <a:gdLst/>
              <a:ahLst/>
              <a:cxnLst/>
              <a:rect l="l" t="t" r="r" b="b"/>
              <a:pathLst>
                <a:path w="20" h="38" extrusionOk="0">
                  <a:moveTo>
                    <a:pt x="1" y="0"/>
                  </a:moveTo>
                  <a:lnTo>
                    <a:pt x="1" y="37"/>
                  </a:lnTo>
                  <a:lnTo>
                    <a:pt x="19" y="19"/>
                  </a:lnTo>
                  <a:lnTo>
                    <a:pt x="1"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
            <p:cNvSpPr/>
            <p:nvPr/>
          </p:nvSpPr>
          <p:spPr>
            <a:xfrm>
              <a:off x="5774825" y="2299850"/>
              <a:ext cx="309425" cy="309425"/>
            </a:xfrm>
            <a:custGeom>
              <a:avLst/>
              <a:gdLst/>
              <a:ahLst/>
              <a:cxnLst/>
              <a:rect l="l" t="t" r="r" b="b"/>
              <a:pathLst>
                <a:path w="12377" h="12377" extrusionOk="0">
                  <a:moveTo>
                    <a:pt x="6179" y="1"/>
                  </a:moveTo>
                  <a:lnTo>
                    <a:pt x="0" y="6179"/>
                  </a:lnTo>
                  <a:lnTo>
                    <a:pt x="6179" y="12377"/>
                  </a:lnTo>
                  <a:lnTo>
                    <a:pt x="12377" y="6179"/>
                  </a:lnTo>
                  <a:lnTo>
                    <a:pt x="6179" y="1"/>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7"/>
          <p:cNvGrpSpPr/>
          <p:nvPr/>
        </p:nvGrpSpPr>
        <p:grpSpPr>
          <a:xfrm>
            <a:off x="4254127" y="3497274"/>
            <a:ext cx="2872292" cy="2378232"/>
            <a:chOff x="2210400" y="2558550"/>
            <a:chExt cx="971025" cy="804000"/>
          </a:xfrm>
        </p:grpSpPr>
        <p:sp>
          <p:nvSpPr>
            <p:cNvPr id="898" name="Google Shape;898;p7"/>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7"/>
          <p:cNvGrpSpPr/>
          <p:nvPr/>
        </p:nvGrpSpPr>
        <p:grpSpPr>
          <a:xfrm>
            <a:off x="5174781" y="4034816"/>
            <a:ext cx="849275" cy="848250"/>
            <a:chOff x="2651171" y="2397773"/>
            <a:chExt cx="2099568" cy="2097033"/>
          </a:xfrm>
        </p:grpSpPr>
        <p:sp>
          <p:nvSpPr>
            <p:cNvPr id="907" name="Google Shape;907;p7"/>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 name="Google Shape;909;p7"/>
          <p:cNvSpPr>
            <a:spLocks noGrp="1"/>
          </p:cNvSpPr>
          <p:nvPr>
            <p:ph type="pic" idx="2"/>
          </p:nvPr>
        </p:nvSpPr>
        <p:spPr>
          <a:xfrm>
            <a:off x="4343650" y="670800"/>
            <a:ext cx="3801900" cy="3801900"/>
          </a:xfrm>
          <a:prstGeom prst="diamond">
            <a:avLst/>
          </a:prstGeom>
          <a:noFill/>
          <a:ln>
            <a:noFill/>
          </a:ln>
        </p:spPr>
      </p:sp>
      <p:sp>
        <p:nvSpPr>
          <p:cNvPr id="910" name="Google Shape;910;p7"/>
          <p:cNvSpPr txBox="1">
            <a:spLocks noGrp="1"/>
          </p:cNvSpPr>
          <p:nvPr>
            <p:ph type="title"/>
          </p:nvPr>
        </p:nvSpPr>
        <p:spPr>
          <a:xfrm>
            <a:off x="713225" y="1507575"/>
            <a:ext cx="3753900" cy="1564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1" name="Google Shape;911;p7"/>
          <p:cNvSpPr txBox="1">
            <a:spLocks noGrp="1"/>
          </p:cNvSpPr>
          <p:nvPr>
            <p:ph type="body" idx="1"/>
          </p:nvPr>
        </p:nvSpPr>
        <p:spPr>
          <a:xfrm>
            <a:off x="713225" y="3182100"/>
            <a:ext cx="3753900" cy="915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sz="1400"/>
            </a:lvl1pPr>
            <a:lvl2pPr marL="914400" lvl="1" indent="-304800" algn="r" rtl="0">
              <a:lnSpc>
                <a:spcPct val="100000"/>
              </a:lnSpc>
              <a:spcBef>
                <a:spcPts val="0"/>
              </a:spcBef>
              <a:spcAft>
                <a:spcPts val="0"/>
              </a:spcAft>
              <a:buSzPts val="1200"/>
              <a:buChar char="○"/>
              <a:defRPr sz="1200"/>
            </a:lvl2pPr>
            <a:lvl3pPr marL="1371600" lvl="2" indent="-304800" algn="r" rtl="0">
              <a:lnSpc>
                <a:spcPct val="100000"/>
              </a:lnSpc>
              <a:spcBef>
                <a:spcPts val="0"/>
              </a:spcBef>
              <a:spcAft>
                <a:spcPts val="0"/>
              </a:spcAft>
              <a:buSzPts val="1200"/>
              <a:buChar char="■"/>
              <a:defRPr sz="1200"/>
            </a:lvl3pPr>
            <a:lvl4pPr marL="1828800" lvl="3" indent="-304800" algn="r" rtl="0">
              <a:lnSpc>
                <a:spcPct val="100000"/>
              </a:lnSpc>
              <a:spcBef>
                <a:spcPts val="0"/>
              </a:spcBef>
              <a:spcAft>
                <a:spcPts val="0"/>
              </a:spcAft>
              <a:buSzPts val="1200"/>
              <a:buChar char="●"/>
              <a:defRPr sz="1200"/>
            </a:lvl4pPr>
            <a:lvl5pPr marL="2286000" lvl="4" indent="-304800" algn="r" rtl="0">
              <a:lnSpc>
                <a:spcPct val="100000"/>
              </a:lnSpc>
              <a:spcBef>
                <a:spcPts val="0"/>
              </a:spcBef>
              <a:spcAft>
                <a:spcPts val="0"/>
              </a:spcAft>
              <a:buSzPts val="1200"/>
              <a:buChar char="○"/>
              <a:defRPr sz="1200"/>
            </a:lvl5pPr>
            <a:lvl6pPr marL="2743200" lvl="5" indent="-304800" algn="r" rtl="0">
              <a:lnSpc>
                <a:spcPct val="100000"/>
              </a:lnSpc>
              <a:spcBef>
                <a:spcPts val="0"/>
              </a:spcBef>
              <a:spcAft>
                <a:spcPts val="0"/>
              </a:spcAft>
              <a:buSzPts val="1200"/>
              <a:buChar char="■"/>
              <a:defRPr sz="1200"/>
            </a:lvl6pPr>
            <a:lvl7pPr marL="3200400" lvl="6" indent="-304800" algn="r" rtl="0">
              <a:lnSpc>
                <a:spcPct val="100000"/>
              </a:lnSpc>
              <a:spcBef>
                <a:spcPts val="0"/>
              </a:spcBef>
              <a:spcAft>
                <a:spcPts val="0"/>
              </a:spcAft>
              <a:buSzPts val="1200"/>
              <a:buChar char="●"/>
              <a:defRPr sz="1200"/>
            </a:lvl7pPr>
            <a:lvl8pPr marL="3657600" lvl="7" indent="-304800" algn="r" rtl="0">
              <a:lnSpc>
                <a:spcPct val="100000"/>
              </a:lnSpc>
              <a:spcBef>
                <a:spcPts val="0"/>
              </a:spcBef>
              <a:spcAft>
                <a:spcPts val="0"/>
              </a:spcAft>
              <a:buSzPts val="1200"/>
              <a:buChar char="○"/>
              <a:defRPr sz="1200"/>
            </a:lvl8pPr>
            <a:lvl9pPr marL="4114800" lvl="8" indent="-304800" algn="r" rtl="0">
              <a:lnSpc>
                <a:spcPct val="100000"/>
              </a:lnSpc>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12"/>
        <p:cNvGrpSpPr/>
        <p:nvPr/>
      </p:nvGrpSpPr>
      <p:grpSpPr>
        <a:xfrm>
          <a:off x="0" y="0"/>
          <a:ext cx="0" cy="0"/>
          <a:chOff x="0" y="0"/>
          <a:chExt cx="0" cy="0"/>
        </a:xfrm>
      </p:grpSpPr>
      <p:grpSp>
        <p:nvGrpSpPr>
          <p:cNvPr id="913" name="Google Shape;913;p8"/>
          <p:cNvGrpSpPr/>
          <p:nvPr/>
        </p:nvGrpSpPr>
        <p:grpSpPr>
          <a:xfrm>
            <a:off x="1919646" y="234725"/>
            <a:ext cx="1162705" cy="962710"/>
            <a:chOff x="2210400" y="2558550"/>
            <a:chExt cx="971025" cy="804000"/>
          </a:xfrm>
        </p:grpSpPr>
        <p:sp>
          <p:nvSpPr>
            <p:cNvPr id="914" name="Google Shape;914;p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8"/>
          <p:cNvGrpSpPr/>
          <p:nvPr/>
        </p:nvGrpSpPr>
        <p:grpSpPr>
          <a:xfrm flipH="1">
            <a:off x="-887978" y="2273959"/>
            <a:ext cx="4030417" cy="3337154"/>
            <a:chOff x="3573297" y="232872"/>
            <a:chExt cx="5470164" cy="4529254"/>
          </a:xfrm>
        </p:grpSpPr>
        <p:sp>
          <p:nvSpPr>
            <p:cNvPr id="923" name="Google Shape;923;p8"/>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8"/>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8"/>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8"/>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8"/>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8"/>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8"/>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8"/>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8"/>
            <p:cNvSpPr/>
            <p:nvPr/>
          </p:nvSpPr>
          <p:spPr>
            <a:xfrm>
              <a:off x="7064427" y="2439737"/>
              <a:ext cx="2817" cy="8028"/>
            </a:xfrm>
            <a:custGeom>
              <a:avLst/>
              <a:gdLst/>
              <a:ahLst/>
              <a:cxnLst/>
              <a:rect l="l" t="t" r="r" b="b"/>
              <a:pathLst>
                <a:path w="20" h="57" extrusionOk="0">
                  <a:moveTo>
                    <a:pt x="19" y="0"/>
                  </a:moveTo>
                  <a:lnTo>
                    <a:pt x="1" y="19"/>
                  </a:lnTo>
                  <a:lnTo>
                    <a:pt x="19" y="56"/>
                  </a:lnTo>
                  <a:lnTo>
                    <a:pt x="19" y="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8"/>
          <p:cNvGrpSpPr/>
          <p:nvPr/>
        </p:nvGrpSpPr>
        <p:grpSpPr>
          <a:xfrm flipH="1">
            <a:off x="-189140" y="376174"/>
            <a:ext cx="2872292" cy="2378232"/>
            <a:chOff x="2210400" y="2558550"/>
            <a:chExt cx="971025" cy="804000"/>
          </a:xfrm>
        </p:grpSpPr>
        <p:sp>
          <p:nvSpPr>
            <p:cNvPr id="933" name="Google Shape;933;p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8"/>
          <p:cNvSpPr/>
          <p:nvPr/>
        </p:nvSpPr>
        <p:spPr>
          <a:xfrm flipH="1">
            <a:off x="177513" y="3415559"/>
            <a:ext cx="1284330" cy="1284330"/>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8"/>
          <p:cNvSpPr/>
          <p:nvPr/>
        </p:nvSpPr>
        <p:spPr>
          <a:xfrm rot="10800000" flipH="1">
            <a:off x="324906" y="690803"/>
            <a:ext cx="623153" cy="625013"/>
          </a:xfrm>
          <a:custGeom>
            <a:avLst/>
            <a:gdLst/>
            <a:ahLst/>
            <a:cxnLst/>
            <a:rect l="l" t="t" r="r" b="b"/>
            <a:pathLst>
              <a:path w="6031" h="6049" extrusionOk="0">
                <a:moveTo>
                  <a:pt x="3015" y="0"/>
                </a:moveTo>
                <a:lnTo>
                  <a:pt x="0" y="3015"/>
                </a:lnTo>
                <a:lnTo>
                  <a:pt x="3015" y="6049"/>
                </a:lnTo>
                <a:lnTo>
                  <a:pt x="6030" y="3015"/>
                </a:lnTo>
                <a:lnTo>
                  <a:pt x="3015"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 name="Google Shape;943;p8"/>
          <p:cNvGrpSpPr/>
          <p:nvPr/>
        </p:nvGrpSpPr>
        <p:grpSpPr>
          <a:xfrm flipH="1">
            <a:off x="6825139" y="2754392"/>
            <a:ext cx="3923912" cy="3248964"/>
            <a:chOff x="2210400" y="2558550"/>
            <a:chExt cx="971025" cy="804000"/>
          </a:xfrm>
        </p:grpSpPr>
        <p:sp>
          <p:nvSpPr>
            <p:cNvPr id="944" name="Google Shape;944;p8"/>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8"/>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8"/>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8"/>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8"/>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8"/>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8"/>
          <p:cNvSpPr/>
          <p:nvPr/>
        </p:nvSpPr>
        <p:spPr>
          <a:xfrm>
            <a:off x="8018805" y="32331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674EA7"/>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 name="Google Shape;953;p8"/>
          <p:cNvGrpSpPr/>
          <p:nvPr/>
        </p:nvGrpSpPr>
        <p:grpSpPr>
          <a:xfrm>
            <a:off x="7849512" y="154704"/>
            <a:ext cx="1162531" cy="1161127"/>
            <a:chOff x="2651171" y="2397773"/>
            <a:chExt cx="2099568" cy="2097033"/>
          </a:xfrm>
        </p:grpSpPr>
        <p:sp>
          <p:nvSpPr>
            <p:cNvPr id="954" name="Google Shape;954;p8"/>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8"/>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 name="Google Shape;956;p8"/>
          <p:cNvSpPr txBox="1">
            <a:spLocks noGrp="1"/>
          </p:cNvSpPr>
          <p:nvPr>
            <p:ph type="title"/>
          </p:nvPr>
        </p:nvSpPr>
        <p:spPr>
          <a:xfrm>
            <a:off x="2867400" y="1429800"/>
            <a:ext cx="5374500" cy="22839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7"/>
        <p:cNvGrpSpPr/>
        <p:nvPr/>
      </p:nvGrpSpPr>
      <p:grpSpPr>
        <a:xfrm>
          <a:off x="0" y="0"/>
          <a:ext cx="0" cy="0"/>
          <a:chOff x="0" y="0"/>
          <a:chExt cx="0" cy="0"/>
        </a:xfrm>
      </p:grpSpPr>
      <p:sp>
        <p:nvSpPr>
          <p:cNvPr id="958" name="Google Shape;958;p9"/>
          <p:cNvSpPr txBox="1">
            <a:spLocks noGrp="1"/>
          </p:cNvSpPr>
          <p:nvPr>
            <p:ph type="title"/>
          </p:nvPr>
        </p:nvSpPr>
        <p:spPr>
          <a:xfrm>
            <a:off x="732275" y="1210763"/>
            <a:ext cx="5067900" cy="1298400"/>
          </a:xfrm>
          <a:prstGeom prst="rect">
            <a:avLst/>
          </a:prstGeom>
        </p:spPr>
        <p:txBody>
          <a:bodyPr spcFirstLastPara="1" wrap="square" lIns="91425" tIns="91425" rIns="91425" bIns="91425" anchor="t" anchorCtr="0">
            <a:noAutofit/>
          </a:bodyPr>
          <a:lstStyle>
            <a:lvl1pPr lvl="0" rtl="0">
              <a:spcBef>
                <a:spcPts val="0"/>
              </a:spcBef>
              <a:spcAft>
                <a:spcPts val="0"/>
              </a:spcAft>
              <a:buSzPts val="4200"/>
              <a:buNone/>
              <a:defRPr sz="4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959" name="Google Shape;959;p9"/>
          <p:cNvSpPr txBox="1">
            <a:spLocks noGrp="1"/>
          </p:cNvSpPr>
          <p:nvPr>
            <p:ph type="subTitle" idx="1"/>
          </p:nvPr>
        </p:nvSpPr>
        <p:spPr>
          <a:xfrm>
            <a:off x="713225" y="2567813"/>
            <a:ext cx="5106000" cy="14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960" name="Google Shape;960;p9"/>
          <p:cNvGrpSpPr/>
          <p:nvPr/>
        </p:nvGrpSpPr>
        <p:grpSpPr>
          <a:xfrm>
            <a:off x="7407435" y="2879891"/>
            <a:ext cx="849275" cy="848250"/>
            <a:chOff x="8751122" y="1283566"/>
            <a:chExt cx="849275" cy="848250"/>
          </a:xfrm>
        </p:grpSpPr>
        <p:sp>
          <p:nvSpPr>
            <p:cNvPr id="961" name="Google Shape;961;p9"/>
            <p:cNvSpPr/>
            <p:nvPr/>
          </p:nvSpPr>
          <p:spPr>
            <a:xfrm flipH="1">
              <a:off x="8763662" y="12958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 name="Google Shape;962;p9"/>
            <p:cNvGrpSpPr/>
            <p:nvPr/>
          </p:nvGrpSpPr>
          <p:grpSpPr>
            <a:xfrm flipH="1">
              <a:off x="8751122" y="1283566"/>
              <a:ext cx="849275" cy="848250"/>
              <a:chOff x="2651171" y="2397773"/>
              <a:chExt cx="2099568" cy="2097033"/>
            </a:xfrm>
          </p:grpSpPr>
          <p:sp>
            <p:nvSpPr>
              <p:cNvPr id="963" name="Google Shape;963;p9"/>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9"/>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5" name="Google Shape;965;p9"/>
          <p:cNvGrpSpPr/>
          <p:nvPr/>
        </p:nvGrpSpPr>
        <p:grpSpPr>
          <a:xfrm flipH="1">
            <a:off x="5896360" y="1526509"/>
            <a:ext cx="4030417" cy="3337154"/>
            <a:chOff x="3573297" y="232872"/>
            <a:chExt cx="5470164" cy="4529254"/>
          </a:xfrm>
        </p:grpSpPr>
        <p:sp>
          <p:nvSpPr>
            <p:cNvPr id="966" name="Google Shape;966;p9"/>
            <p:cNvSpPr/>
            <p:nvPr/>
          </p:nvSpPr>
          <p:spPr>
            <a:xfrm>
              <a:off x="3969040"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9"/>
            <p:cNvSpPr/>
            <p:nvPr/>
          </p:nvSpPr>
          <p:spPr>
            <a:xfrm>
              <a:off x="3835388" y="232872"/>
              <a:ext cx="4531929" cy="4529254"/>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9"/>
            <p:cNvSpPr/>
            <p:nvPr/>
          </p:nvSpPr>
          <p:spPr>
            <a:xfrm>
              <a:off x="3704272" y="232872"/>
              <a:ext cx="4529394" cy="4529254"/>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9"/>
            <p:cNvSpPr/>
            <p:nvPr/>
          </p:nvSpPr>
          <p:spPr>
            <a:xfrm>
              <a:off x="357329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9"/>
            <p:cNvSpPr/>
            <p:nvPr/>
          </p:nvSpPr>
          <p:spPr>
            <a:xfrm>
              <a:off x="4514207" y="232872"/>
              <a:ext cx="4529254" cy="4529254"/>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9"/>
            <p:cNvSpPr/>
            <p:nvPr/>
          </p:nvSpPr>
          <p:spPr>
            <a:xfrm>
              <a:off x="4380556" y="232872"/>
              <a:ext cx="4529254" cy="4529254"/>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9"/>
            <p:cNvSpPr/>
            <p:nvPr/>
          </p:nvSpPr>
          <p:spPr>
            <a:xfrm>
              <a:off x="4249440" y="232872"/>
              <a:ext cx="4529394" cy="4529254"/>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9"/>
            <p:cNvSpPr/>
            <p:nvPr/>
          </p:nvSpPr>
          <p:spPr>
            <a:xfrm>
              <a:off x="4115789" y="232872"/>
              <a:ext cx="4531929" cy="4529254"/>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9"/>
          <p:cNvGrpSpPr/>
          <p:nvPr/>
        </p:nvGrpSpPr>
        <p:grpSpPr>
          <a:xfrm flipH="1">
            <a:off x="6009660" y="227499"/>
            <a:ext cx="2872292" cy="2378232"/>
            <a:chOff x="2210400" y="2558550"/>
            <a:chExt cx="971025" cy="804000"/>
          </a:xfrm>
        </p:grpSpPr>
        <p:sp>
          <p:nvSpPr>
            <p:cNvPr id="975" name="Google Shape;975;p9"/>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9"/>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9"/>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9"/>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9"/>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9"/>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9"/>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9"/>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9"/>
          <p:cNvGrpSpPr/>
          <p:nvPr/>
        </p:nvGrpSpPr>
        <p:grpSpPr>
          <a:xfrm flipH="1">
            <a:off x="7973021" y="1064981"/>
            <a:ext cx="849356" cy="703259"/>
            <a:chOff x="2210400" y="2558550"/>
            <a:chExt cx="971025" cy="804000"/>
          </a:xfrm>
        </p:grpSpPr>
        <p:sp>
          <p:nvSpPr>
            <p:cNvPr id="984" name="Google Shape;984;p9"/>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9"/>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9"/>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9"/>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9"/>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9"/>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9"/>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9"/>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chemeClr val="dk2"/>
                </a:gs>
                <a:gs pos="100000">
                  <a:srgbClr val="00FFF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9"/>
          <p:cNvGrpSpPr/>
          <p:nvPr/>
        </p:nvGrpSpPr>
        <p:grpSpPr>
          <a:xfrm>
            <a:off x="8979722" y="1283566"/>
            <a:ext cx="849275" cy="848250"/>
            <a:chOff x="8751122" y="1283566"/>
            <a:chExt cx="849275" cy="848250"/>
          </a:xfrm>
        </p:grpSpPr>
        <p:sp>
          <p:nvSpPr>
            <p:cNvPr id="993" name="Google Shape;993;p9"/>
            <p:cNvSpPr/>
            <p:nvPr/>
          </p:nvSpPr>
          <p:spPr>
            <a:xfrm flipH="1">
              <a:off x="8763662" y="1295866"/>
              <a:ext cx="823936" cy="823879"/>
            </a:xfrm>
            <a:custGeom>
              <a:avLst/>
              <a:gdLst/>
              <a:ahLst/>
              <a:cxnLst/>
              <a:rect l="l" t="t" r="r" b="b"/>
              <a:pathLst>
                <a:path w="14462" h="14461" extrusionOk="0">
                  <a:moveTo>
                    <a:pt x="7222" y="0"/>
                  </a:moveTo>
                  <a:lnTo>
                    <a:pt x="1" y="7221"/>
                  </a:lnTo>
                  <a:lnTo>
                    <a:pt x="7222" y="14461"/>
                  </a:lnTo>
                  <a:lnTo>
                    <a:pt x="14461" y="7221"/>
                  </a:lnTo>
                  <a:lnTo>
                    <a:pt x="7222" y="0"/>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 name="Google Shape;994;p9"/>
            <p:cNvGrpSpPr/>
            <p:nvPr/>
          </p:nvGrpSpPr>
          <p:grpSpPr>
            <a:xfrm flipH="1">
              <a:off x="8751122" y="1283566"/>
              <a:ext cx="849275" cy="848250"/>
              <a:chOff x="2651171" y="2397773"/>
              <a:chExt cx="2099568" cy="2097033"/>
            </a:xfrm>
          </p:grpSpPr>
          <p:sp>
            <p:nvSpPr>
              <p:cNvPr id="995" name="Google Shape;995;p9"/>
              <p:cNvSpPr/>
              <p:nvPr/>
            </p:nvSpPr>
            <p:spPr>
              <a:xfrm>
                <a:off x="2651171" y="2397773"/>
                <a:ext cx="2099568" cy="2097033"/>
              </a:xfrm>
              <a:custGeom>
                <a:avLst/>
                <a:gdLst/>
                <a:ahLst/>
                <a:cxnLst/>
                <a:rect l="l" t="t" r="r" b="b"/>
                <a:pathLst>
                  <a:path w="14908" h="14890" extrusionOk="0">
                    <a:moveTo>
                      <a:pt x="447" y="7445"/>
                    </a:moveTo>
                    <a:lnTo>
                      <a:pt x="7445" y="14461"/>
                    </a:lnTo>
                    <a:lnTo>
                      <a:pt x="14461" y="7445"/>
                    </a:lnTo>
                    <a:lnTo>
                      <a:pt x="7445" y="429"/>
                    </a:lnTo>
                    <a:close/>
                    <a:moveTo>
                      <a:pt x="7445" y="14889"/>
                    </a:moveTo>
                    <a:lnTo>
                      <a:pt x="0" y="7445"/>
                    </a:lnTo>
                    <a:lnTo>
                      <a:pt x="7445" y="1"/>
                    </a:lnTo>
                    <a:lnTo>
                      <a:pt x="14908" y="7445"/>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9"/>
              <p:cNvSpPr/>
              <p:nvPr/>
            </p:nvSpPr>
            <p:spPr>
              <a:xfrm>
                <a:off x="3033817" y="2780418"/>
                <a:ext cx="1334271" cy="1334271"/>
              </a:xfrm>
              <a:custGeom>
                <a:avLst/>
                <a:gdLst/>
                <a:ahLst/>
                <a:cxnLst/>
                <a:rect l="l" t="t" r="r" b="b"/>
                <a:pathLst>
                  <a:path w="9474" h="9474" extrusionOk="0">
                    <a:moveTo>
                      <a:pt x="429" y="4728"/>
                    </a:moveTo>
                    <a:lnTo>
                      <a:pt x="4728" y="9027"/>
                    </a:lnTo>
                    <a:lnTo>
                      <a:pt x="9027" y="4728"/>
                    </a:lnTo>
                    <a:lnTo>
                      <a:pt x="4728" y="429"/>
                    </a:lnTo>
                    <a:close/>
                    <a:moveTo>
                      <a:pt x="4728" y="9474"/>
                    </a:moveTo>
                    <a:lnTo>
                      <a:pt x="1" y="4728"/>
                    </a:lnTo>
                    <a:lnTo>
                      <a:pt x="4728" y="1"/>
                    </a:lnTo>
                    <a:lnTo>
                      <a:pt x="9473" y="4728"/>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7" name="Google Shape;997;p9"/>
          <p:cNvSpPr/>
          <p:nvPr/>
        </p:nvSpPr>
        <p:spPr>
          <a:xfrm flipH="1">
            <a:off x="6112238" y="3643059"/>
            <a:ext cx="1284330" cy="1284330"/>
          </a:xfrm>
          <a:custGeom>
            <a:avLst/>
            <a:gdLst/>
            <a:ahLst/>
            <a:cxnLst/>
            <a:rect l="l" t="t" r="r" b="b"/>
            <a:pathLst>
              <a:path w="12377" h="12377" extrusionOk="0">
                <a:moveTo>
                  <a:pt x="6179" y="1"/>
                </a:moveTo>
                <a:lnTo>
                  <a:pt x="0" y="6179"/>
                </a:lnTo>
                <a:lnTo>
                  <a:pt x="6179" y="12377"/>
                </a:lnTo>
                <a:lnTo>
                  <a:pt x="12376" y="6179"/>
                </a:lnTo>
                <a:lnTo>
                  <a:pt x="6179" y="1"/>
                </a:lnTo>
                <a:close/>
              </a:path>
            </a:pathLst>
          </a:custGeom>
          <a:gradFill>
            <a:gsLst>
              <a:gs pos="0">
                <a:srgbClr val="4E29AA"/>
              </a:gs>
              <a:gs pos="100000">
                <a:srgbClr val="1F1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8"/>
        <p:cNvGrpSpPr/>
        <p:nvPr/>
      </p:nvGrpSpPr>
      <p:grpSpPr>
        <a:xfrm>
          <a:off x="0" y="0"/>
          <a:ext cx="0" cy="0"/>
          <a:chOff x="0" y="0"/>
          <a:chExt cx="0" cy="0"/>
        </a:xfrm>
      </p:grpSpPr>
      <p:sp>
        <p:nvSpPr>
          <p:cNvPr id="999" name="Google Shape;999;p10"/>
          <p:cNvSpPr txBox="1">
            <a:spLocks noGrp="1"/>
          </p:cNvSpPr>
          <p:nvPr>
            <p:ph type="body" idx="1"/>
          </p:nvPr>
        </p:nvSpPr>
        <p:spPr>
          <a:xfrm>
            <a:off x="713225" y="539500"/>
            <a:ext cx="3581700" cy="14955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3300"/>
            </a:lvl1pPr>
          </a:lstStyle>
          <a:p>
            <a:endParaRPr/>
          </a:p>
        </p:txBody>
      </p:sp>
      <p:grpSp>
        <p:nvGrpSpPr>
          <p:cNvPr id="1000" name="Google Shape;1000;p10"/>
          <p:cNvGrpSpPr/>
          <p:nvPr/>
        </p:nvGrpSpPr>
        <p:grpSpPr>
          <a:xfrm flipH="1">
            <a:off x="7561735" y="-249776"/>
            <a:ext cx="2872292" cy="2378232"/>
            <a:chOff x="2210400" y="2558550"/>
            <a:chExt cx="971025" cy="804000"/>
          </a:xfrm>
        </p:grpSpPr>
        <p:sp>
          <p:nvSpPr>
            <p:cNvPr id="1001" name="Google Shape;1001;p10"/>
            <p:cNvSpPr/>
            <p:nvPr/>
          </p:nvSpPr>
          <p:spPr>
            <a:xfrm>
              <a:off x="228065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0"/>
            <p:cNvSpPr/>
            <p:nvPr/>
          </p:nvSpPr>
          <p:spPr>
            <a:xfrm>
              <a:off x="2256925" y="2558550"/>
              <a:ext cx="804475" cy="804000"/>
            </a:xfrm>
            <a:custGeom>
              <a:avLst/>
              <a:gdLst/>
              <a:ahLst/>
              <a:cxnLst/>
              <a:rect l="l" t="t" r="r" b="b"/>
              <a:pathLst>
                <a:path w="32179" h="32160" extrusionOk="0">
                  <a:moveTo>
                    <a:pt x="447" y="16080"/>
                  </a:moveTo>
                  <a:lnTo>
                    <a:pt x="16080" y="31731"/>
                  </a:lnTo>
                  <a:lnTo>
                    <a:pt x="31732" y="16080"/>
                  </a:lnTo>
                  <a:lnTo>
                    <a:pt x="16080" y="428"/>
                  </a:lnTo>
                  <a:close/>
                  <a:moveTo>
                    <a:pt x="16080" y="32159"/>
                  </a:moveTo>
                  <a:lnTo>
                    <a:pt x="0" y="16080"/>
                  </a:lnTo>
                  <a:lnTo>
                    <a:pt x="16080" y="0"/>
                  </a:lnTo>
                  <a:lnTo>
                    <a:pt x="32178"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0"/>
            <p:cNvSpPr/>
            <p:nvPr/>
          </p:nvSpPr>
          <p:spPr>
            <a:xfrm>
              <a:off x="2233650" y="2558550"/>
              <a:ext cx="804025" cy="804000"/>
            </a:xfrm>
            <a:custGeom>
              <a:avLst/>
              <a:gdLst/>
              <a:ahLst/>
              <a:cxnLst/>
              <a:rect l="l" t="t" r="r" b="b"/>
              <a:pathLst>
                <a:path w="32161" h="32160" extrusionOk="0">
                  <a:moveTo>
                    <a:pt x="447" y="16080"/>
                  </a:moveTo>
                  <a:lnTo>
                    <a:pt x="16080" y="31731"/>
                  </a:lnTo>
                  <a:lnTo>
                    <a:pt x="31732"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0"/>
            <p:cNvSpPr/>
            <p:nvPr/>
          </p:nvSpPr>
          <p:spPr>
            <a:xfrm>
              <a:off x="2210400"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0"/>
            <p:cNvSpPr/>
            <p:nvPr/>
          </p:nvSpPr>
          <p:spPr>
            <a:xfrm>
              <a:off x="2377425" y="2558550"/>
              <a:ext cx="804000" cy="804000"/>
            </a:xfrm>
            <a:custGeom>
              <a:avLst/>
              <a:gdLst/>
              <a:ahLst/>
              <a:cxnLst/>
              <a:rect l="l" t="t" r="r" b="b"/>
              <a:pathLst>
                <a:path w="32160" h="32160" extrusionOk="0">
                  <a:moveTo>
                    <a:pt x="428" y="16080"/>
                  </a:moveTo>
                  <a:lnTo>
                    <a:pt x="16080" y="31731"/>
                  </a:lnTo>
                  <a:lnTo>
                    <a:pt x="31713"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0"/>
            <p:cNvSpPr/>
            <p:nvPr/>
          </p:nvSpPr>
          <p:spPr>
            <a:xfrm>
              <a:off x="2353700" y="2558550"/>
              <a:ext cx="804000" cy="804000"/>
            </a:xfrm>
            <a:custGeom>
              <a:avLst/>
              <a:gdLst/>
              <a:ahLst/>
              <a:cxnLst/>
              <a:rect l="l" t="t" r="r" b="b"/>
              <a:pathLst>
                <a:path w="32160" h="32160" extrusionOk="0">
                  <a:moveTo>
                    <a:pt x="447" y="16080"/>
                  </a:moveTo>
                  <a:lnTo>
                    <a:pt x="16080" y="31731"/>
                  </a:lnTo>
                  <a:lnTo>
                    <a:pt x="31732" y="16080"/>
                  </a:lnTo>
                  <a:lnTo>
                    <a:pt x="16080" y="428"/>
                  </a:lnTo>
                  <a:close/>
                  <a:moveTo>
                    <a:pt x="16080" y="32159"/>
                  </a:moveTo>
                  <a:lnTo>
                    <a:pt x="0"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0"/>
            <p:cNvSpPr/>
            <p:nvPr/>
          </p:nvSpPr>
          <p:spPr>
            <a:xfrm>
              <a:off x="2330425" y="2558550"/>
              <a:ext cx="804025" cy="804000"/>
            </a:xfrm>
            <a:custGeom>
              <a:avLst/>
              <a:gdLst/>
              <a:ahLst/>
              <a:cxnLst/>
              <a:rect l="l" t="t" r="r" b="b"/>
              <a:pathLst>
                <a:path w="32161" h="32160" extrusionOk="0">
                  <a:moveTo>
                    <a:pt x="429" y="16080"/>
                  </a:moveTo>
                  <a:lnTo>
                    <a:pt x="16080" y="31731"/>
                  </a:lnTo>
                  <a:lnTo>
                    <a:pt x="31713" y="16080"/>
                  </a:lnTo>
                  <a:lnTo>
                    <a:pt x="16080" y="428"/>
                  </a:lnTo>
                  <a:close/>
                  <a:moveTo>
                    <a:pt x="16080" y="32159"/>
                  </a:moveTo>
                  <a:lnTo>
                    <a:pt x="1" y="16080"/>
                  </a:lnTo>
                  <a:lnTo>
                    <a:pt x="16080" y="0"/>
                  </a:lnTo>
                  <a:lnTo>
                    <a:pt x="32160"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0"/>
            <p:cNvSpPr/>
            <p:nvPr/>
          </p:nvSpPr>
          <p:spPr>
            <a:xfrm>
              <a:off x="2306700" y="2558550"/>
              <a:ext cx="804475" cy="804000"/>
            </a:xfrm>
            <a:custGeom>
              <a:avLst/>
              <a:gdLst/>
              <a:ahLst/>
              <a:cxnLst/>
              <a:rect l="l" t="t" r="r" b="b"/>
              <a:pathLst>
                <a:path w="32179" h="32160" extrusionOk="0">
                  <a:moveTo>
                    <a:pt x="447" y="16080"/>
                  </a:moveTo>
                  <a:lnTo>
                    <a:pt x="16099" y="31731"/>
                  </a:lnTo>
                  <a:lnTo>
                    <a:pt x="31732" y="16080"/>
                  </a:lnTo>
                  <a:lnTo>
                    <a:pt x="16099" y="428"/>
                  </a:lnTo>
                  <a:close/>
                  <a:moveTo>
                    <a:pt x="16099" y="32159"/>
                  </a:moveTo>
                  <a:lnTo>
                    <a:pt x="1" y="16080"/>
                  </a:lnTo>
                  <a:lnTo>
                    <a:pt x="16099" y="0"/>
                  </a:lnTo>
                  <a:lnTo>
                    <a:pt x="32179" y="16080"/>
                  </a:lnTo>
                  <a:close/>
                </a:path>
              </a:pathLst>
            </a:custGeom>
            <a:gradFill>
              <a:gsLst>
                <a:gs pos="0">
                  <a:srgbClr val="674EA7"/>
                </a:gs>
                <a:gs pos="100000">
                  <a:srgbClr val="351C7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 name="Google Shape;1009;p10"/>
          <p:cNvSpPr/>
          <p:nvPr/>
        </p:nvSpPr>
        <p:spPr>
          <a:xfrm flipH="1">
            <a:off x="7466496" y="-680374"/>
            <a:ext cx="2441112" cy="2439739"/>
          </a:xfrm>
          <a:custGeom>
            <a:avLst/>
            <a:gdLst/>
            <a:ahLst/>
            <a:cxnLst/>
            <a:rect l="l" t="t" r="r" b="b"/>
            <a:pathLst>
              <a:path w="33780" h="33761" extrusionOk="0">
                <a:moveTo>
                  <a:pt x="1322" y="16880"/>
                </a:moveTo>
                <a:lnTo>
                  <a:pt x="16899" y="32439"/>
                </a:lnTo>
                <a:lnTo>
                  <a:pt x="32458" y="16880"/>
                </a:lnTo>
                <a:lnTo>
                  <a:pt x="16899" y="1303"/>
                </a:lnTo>
                <a:close/>
                <a:moveTo>
                  <a:pt x="16899" y="33760"/>
                </a:moveTo>
                <a:lnTo>
                  <a:pt x="1" y="16880"/>
                </a:lnTo>
                <a:lnTo>
                  <a:pt x="16899" y="0"/>
                </a:lnTo>
                <a:lnTo>
                  <a:pt x="33779" y="16880"/>
                </a:lnTo>
                <a:close/>
              </a:path>
            </a:pathLst>
          </a:custGeom>
          <a:gradFill>
            <a:gsLst>
              <a:gs pos="0">
                <a:schemeClr val="dk2"/>
              </a:gs>
              <a:gs pos="100000">
                <a:srgbClr val="00FFFF"/>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4E29AA"/>
            </a:gs>
            <a:gs pos="100000">
              <a:srgbClr val="674EA7"/>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300"/>
              <a:buFont typeface="Space Grotesk"/>
              <a:buNone/>
              <a:defRPr sz="3300">
                <a:solidFill>
                  <a:schemeClr val="lt1"/>
                </a:solidFill>
                <a:latin typeface="Space Grotesk"/>
                <a:ea typeface="Space Grotesk"/>
                <a:cs typeface="Space Grotesk"/>
                <a:sym typeface="Space Grotesk"/>
              </a:defRPr>
            </a:lvl1pPr>
            <a:lvl2pPr lvl="1">
              <a:spcBef>
                <a:spcPts val="0"/>
              </a:spcBef>
              <a:spcAft>
                <a:spcPts val="0"/>
              </a:spcAft>
              <a:buClr>
                <a:schemeClr val="dk1"/>
              </a:buClr>
              <a:buSzPts val="3300"/>
              <a:buFont typeface="Space Grotesk"/>
              <a:buNone/>
              <a:defRPr sz="3300">
                <a:solidFill>
                  <a:schemeClr val="dk1"/>
                </a:solidFill>
                <a:latin typeface="Space Grotesk"/>
                <a:ea typeface="Space Grotesk"/>
                <a:cs typeface="Space Grotesk"/>
                <a:sym typeface="Space Grotesk"/>
              </a:defRPr>
            </a:lvl2pPr>
            <a:lvl3pPr lvl="2">
              <a:spcBef>
                <a:spcPts val="0"/>
              </a:spcBef>
              <a:spcAft>
                <a:spcPts val="0"/>
              </a:spcAft>
              <a:buClr>
                <a:schemeClr val="dk1"/>
              </a:buClr>
              <a:buSzPts val="3300"/>
              <a:buFont typeface="Space Grotesk"/>
              <a:buNone/>
              <a:defRPr sz="3300">
                <a:solidFill>
                  <a:schemeClr val="dk1"/>
                </a:solidFill>
                <a:latin typeface="Space Grotesk"/>
                <a:ea typeface="Space Grotesk"/>
                <a:cs typeface="Space Grotesk"/>
                <a:sym typeface="Space Grotesk"/>
              </a:defRPr>
            </a:lvl3pPr>
            <a:lvl4pPr lvl="3">
              <a:spcBef>
                <a:spcPts val="0"/>
              </a:spcBef>
              <a:spcAft>
                <a:spcPts val="0"/>
              </a:spcAft>
              <a:buClr>
                <a:schemeClr val="dk1"/>
              </a:buClr>
              <a:buSzPts val="3300"/>
              <a:buFont typeface="Space Grotesk"/>
              <a:buNone/>
              <a:defRPr sz="3300">
                <a:solidFill>
                  <a:schemeClr val="dk1"/>
                </a:solidFill>
                <a:latin typeface="Space Grotesk"/>
                <a:ea typeface="Space Grotesk"/>
                <a:cs typeface="Space Grotesk"/>
                <a:sym typeface="Space Grotesk"/>
              </a:defRPr>
            </a:lvl4pPr>
            <a:lvl5pPr lvl="4">
              <a:spcBef>
                <a:spcPts val="0"/>
              </a:spcBef>
              <a:spcAft>
                <a:spcPts val="0"/>
              </a:spcAft>
              <a:buClr>
                <a:schemeClr val="dk1"/>
              </a:buClr>
              <a:buSzPts val="3300"/>
              <a:buFont typeface="Space Grotesk"/>
              <a:buNone/>
              <a:defRPr sz="3300">
                <a:solidFill>
                  <a:schemeClr val="dk1"/>
                </a:solidFill>
                <a:latin typeface="Space Grotesk"/>
                <a:ea typeface="Space Grotesk"/>
                <a:cs typeface="Space Grotesk"/>
                <a:sym typeface="Space Grotesk"/>
              </a:defRPr>
            </a:lvl5pPr>
            <a:lvl6pPr lvl="5">
              <a:spcBef>
                <a:spcPts val="0"/>
              </a:spcBef>
              <a:spcAft>
                <a:spcPts val="0"/>
              </a:spcAft>
              <a:buClr>
                <a:schemeClr val="dk1"/>
              </a:buClr>
              <a:buSzPts val="3300"/>
              <a:buFont typeface="Space Grotesk"/>
              <a:buNone/>
              <a:defRPr sz="3300">
                <a:solidFill>
                  <a:schemeClr val="dk1"/>
                </a:solidFill>
                <a:latin typeface="Space Grotesk"/>
                <a:ea typeface="Space Grotesk"/>
                <a:cs typeface="Space Grotesk"/>
                <a:sym typeface="Space Grotesk"/>
              </a:defRPr>
            </a:lvl6pPr>
            <a:lvl7pPr lvl="6">
              <a:spcBef>
                <a:spcPts val="0"/>
              </a:spcBef>
              <a:spcAft>
                <a:spcPts val="0"/>
              </a:spcAft>
              <a:buClr>
                <a:schemeClr val="dk1"/>
              </a:buClr>
              <a:buSzPts val="3300"/>
              <a:buFont typeface="Space Grotesk"/>
              <a:buNone/>
              <a:defRPr sz="3300">
                <a:solidFill>
                  <a:schemeClr val="dk1"/>
                </a:solidFill>
                <a:latin typeface="Space Grotesk"/>
                <a:ea typeface="Space Grotesk"/>
                <a:cs typeface="Space Grotesk"/>
                <a:sym typeface="Space Grotesk"/>
              </a:defRPr>
            </a:lvl7pPr>
            <a:lvl8pPr lvl="7">
              <a:spcBef>
                <a:spcPts val="0"/>
              </a:spcBef>
              <a:spcAft>
                <a:spcPts val="0"/>
              </a:spcAft>
              <a:buClr>
                <a:schemeClr val="dk1"/>
              </a:buClr>
              <a:buSzPts val="3300"/>
              <a:buFont typeface="Space Grotesk"/>
              <a:buNone/>
              <a:defRPr sz="3300">
                <a:solidFill>
                  <a:schemeClr val="dk1"/>
                </a:solidFill>
                <a:latin typeface="Space Grotesk"/>
                <a:ea typeface="Space Grotesk"/>
                <a:cs typeface="Space Grotesk"/>
                <a:sym typeface="Space Grotesk"/>
              </a:defRPr>
            </a:lvl8pPr>
            <a:lvl9pPr lvl="8">
              <a:spcBef>
                <a:spcPts val="0"/>
              </a:spcBef>
              <a:spcAft>
                <a:spcPts val="0"/>
              </a:spcAft>
              <a:buClr>
                <a:schemeClr val="dk1"/>
              </a:buClr>
              <a:buSzPts val="3300"/>
              <a:buFont typeface="Space Grotesk"/>
              <a:buNone/>
              <a:defRPr sz="3300">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Dosis"/>
              <a:buChar char="●"/>
              <a:defRPr sz="1800">
                <a:solidFill>
                  <a:schemeClr val="lt1"/>
                </a:solidFill>
                <a:latin typeface="Dosis"/>
                <a:ea typeface="Dosis"/>
                <a:cs typeface="Dosis"/>
                <a:sym typeface="Dosis"/>
              </a:defRPr>
            </a:lvl1pPr>
            <a:lvl2pPr marL="914400" lvl="1" indent="-317500">
              <a:lnSpc>
                <a:spcPct val="100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2pPr>
            <a:lvl3pPr marL="1371600" lvl="2" indent="-317500">
              <a:lnSpc>
                <a:spcPct val="100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3pPr>
            <a:lvl4pPr marL="1828800" lvl="3" indent="-317500">
              <a:lnSpc>
                <a:spcPct val="100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4pPr>
            <a:lvl5pPr marL="2286000" lvl="4" indent="-317500">
              <a:lnSpc>
                <a:spcPct val="100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5pPr>
            <a:lvl6pPr marL="2743200" lvl="5" indent="-317500">
              <a:lnSpc>
                <a:spcPct val="100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6pPr>
            <a:lvl7pPr marL="3200400" lvl="6" indent="-317500">
              <a:lnSpc>
                <a:spcPct val="100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7pPr>
            <a:lvl8pPr marL="3657600" lvl="7" indent="-317500">
              <a:lnSpc>
                <a:spcPct val="100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8pPr>
            <a:lvl9pPr marL="4114800" lvl="8" indent="-317500">
              <a:lnSpc>
                <a:spcPct val="100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os="449">
          <p15:clr>
            <a:srgbClr val="EA4335"/>
          </p15:clr>
        </p15:guide>
        <p15:guide id="3" pos="5311">
          <p15:clr>
            <a:srgbClr val="EA4335"/>
          </p15:clr>
        </p15:guide>
        <p15:guide id="4" orient="horz" pos="340">
          <p15:clr>
            <a:srgbClr val="EA4335"/>
          </p15:clr>
        </p15:guide>
        <p15:guide id="5" orient="horz" pos="290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56.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4E29AA"/>
            </a:gs>
            <a:gs pos="100000">
              <a:srgbClr val="674EA7"/>
            </a:gs>
          </a:gsLst>
          <a:lin ang="16198662" scaled="0"/>
        </a:gradFill>
        <a:effectLst/>
      </p:bgPr>
    </p:bg>
    <p:spTree>
      <p:nvGrpSpPr>
        <p:cNvPr id="1" name="Shape 3639"/>
        <p:cNvGrpSpPr/>
        <p:nvPr/>
      </p:nvGrpSpPr>
      <p:grpSpPr>
        <a:xfrm>
          <a:off x="0" y="0"/>
          <a:ext cx="0" cy="0"/>
          <a:chOff x="0" y="0"/>
          <a:chExt cx="0" cy="0"/>
        </a:xfrm>
      </p:grpSpPr>
      <p:sp>
        <p:nvSpPr>
          <p:cNvPr id="3640" name="Google Shape;3640;p58"/>
          <p:cNvSpPr txBox="1">
            <a:spLocks noGrp="1"/>
          </p:cNvSpPr>
          <p:nvPr>
            <p:ph type="ctrTitle"/>
          </p:nvPr>
        </p:nvSpPr>
        <p:spPr>
          <a:xfrm>
            <a:off x="682500" y="614500"/>
            <a:ext cx="5200800" cy="307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b="1"/>
              <a:t>Credit Card Approval </a:t>
            </a:r>
            <a:endParaRPr sz="6000" b="1"/>
          </a:p>
          <a:p>
            <a:pPr marL="0" lvl="0" indent="0" algn="l" rtl="0">
              <a:spcBef>
                <a:spcPts val="0"/>
              </a:spcBef>
              <a:spcAft>
                <a:spcPts val="0"/>
              </a:spcAft>
              <a:buNone/>
            </a:pPr>
            <a:r>
              <a:rPr lang="en" sz="6000" b="1"/>
              <a:t>Prediction</a:t>
            </a:r>
            <a:endParaRPr sz="6000" b="1"/>
          </a:p>
        </p:txBody>
      </p:sp>
      <p:sp>
        <p:nvSpPr>
          <p:cNvPr id="3641" name="Google Shape;3641;p58"/>
          <p:cNvSpPr txBox="1">
            <a:spLocks noGrp="1"/>
          </p:cNvSpPr>
          <p:nvPr>
            <p:ph type="subTitle" idx="1"/>
          </p:nvPr>
        </p:nvSpPr>
        <p:spPr>
          <a:xfrm>
            <a:off x="682500" y="3886250"/>
            <a:ext cx="3808500" cy="87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Group 4</a:t>
            </a:r>
            <a:endParaRPr/>
          </a:p>
          <a:p>
            <a:pPr marL="0" lvl="0" indent="0" algn="l" rtl="0">
              <a:spcBef>
                <a:spcPts val="0"/>
              </a:spcBef>
              <a:spcAft>
                <a:spcPts val="0"/>
              </a:spcAft>
              <a:buNone/>
            </a:pPr>
            <a:r>
              <a:rPr lang="en"/>
              <a:t>Min Joo / Hoon /Shino / Fang Wei </a:t>
            </a:r>
            <a:endParaRPr/>
          </a:p>
        </p:txBody>
      </p:sp>
      <p:grpSp>
        <p:nvGrpSpPr>
          <p:cNvPr id="3642" name="Google Shape;3642;p58"/>
          <p:cNvGrpSpPr/>
          <p:nvPr/>
        </p:nvGrpSpPr>
        <p:grpSpPr>
          <a:xfrm>
            <a:off x="5765013" y="1711902"/>
            <a:ext cx="2570941" cy="3431439"/>
            <a:chOff x="763650" y="3098350"/>
            <a:chExt cx="548175" cy="731650"/>
          </a:xfrm>
        </p:grpSpPr>
        <p:sp>
          <p:nvSpPr>
            <p:cNvPr id="3643" name="Google Shape;3643;p58"/>
            <p:cNvSpPr/>
            <p:nvPr/>
          </p:nvSpPr>
          <p:spPr>
            <a:xfrm>
              <a:off x="836500" y="3388325"/>
              <a:ext cx="463800" cy="440750"/>
            </a:xfrm>
            <a:custGeom>
              <a:avLst/>
              <a:gdLst/>
              <a:ahLst/>
              <a:cxnLst/>
              <a:rect l="l" t="t" r="r" b="b"/>
              <a:pathLst>
                <a:path w="18552" h="17630" extrusionOk="0">
                  <a:moveTo>
                    <a:pt x="11415" y="1"/>
                  </a:moveTo>
                  <a:lnTo>
                    <a:pt x="11433" y="167"/>
                  </a:lnTo>
                  <a:lnTo>
                    <a:pt x="6399" y="167"/>
                  </a:lnTo>
                  <a:cubicBezTo>
                    <a:pt x="5182" y="167"/>
                    <a:pt x="4113" y="757"/>
                    <a:pt x="3430" y="1679"/>
                  </a:cubicBezTo>
                  <a:lnTo>
                    <a:pt x="3430" y="1642"/>
                  </a:lnTo>
                  <a:lnTo>
                    <a:pt x="517" y="6400"/>
                  </a:lnTo>
                  <a:lnTo>
                    <a:pt x="2010" y="6731"/>
                  </a:lnTo>
                  <a:lnTo>
                    <a:pt x="0" y="10346"/>
                  </a:lnTo>
                  <a:lnTo>
                    <a:pt x="2435" y="11544"/>
                  </a:lnTo>
                  <a:lnTo>
                    <a:pt x="2213" y="17630"/>
                  </a:lnTo>
                  <a:lnTo>
                    <a:pt x="15841" y="17630"/>
                  </a:lnTo>
                  <a:lnTo>
                    <a:pt x="15195" y="9184"/>
                  </a:lnTo>
                  <a:lnTo>
                    <a:pt x="18551" y="9461"/>
                  </a:lnTo>
                  <a:lnTo>
                    <a:pt x="17426" y="3228"/>
                  </a:lnTo>
                  <a:cubicBezTo>
                    <a:pt x="17408" y="3154"/>
                    <a:pt x="17390" y="3080"/>
                    <a:pt x="17371" y="3007"/>
                  </a:cubicBezTo>
                  <a:cubicBezTo>
                    <a:pt x="16873" y="1255"/>
                    <a:pt x="15214" y="56"/>
                    <a:pt x="13388" y="38"/>
                  </a:cubicBezTo>
                  <a:lnTo>
                    <a:pt x="114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8"/>
            <p:cNvSpPr/>
            <p:nvPr/>
          </p:nvSpPr>
          <p:spPr>
            <a:xfrm>
              <a:off x="895050" y="3486075"/>
              <a:ext cx="33675" cy="227300"/>
            </a:xfrm>
            <a:custGeom>
              <a:avLst/>
              <a:gdLst/>
              <a:ahLst/>
              <a:cxnLst/>
              <a:rect l="l" t="t" r="r" b="b"/>
              <a:pathLst>
                <a:path w="1347" h="9092" extrusionOk="0">
                  <a:moveTo>
                    <a:pt x="1310" y="0"/>
                  </a:moveTo>
                  <a:cubicBezTo>
                    <a:pt x="1273" y="0"/>
                    <a:pt x="1254" y="19"/>
                    <a:pt x="1254" y="37"/>
                  </a:cubicBezTo>
                  <a:lnTo>
                    <a:pt x="0" y="9036"/>
                  </a:lnTo>
                  <a:cubicBezTo>
                    <a:pt x="0" y="9054"/>
                    <a:pt x="19" y="9091"/>
                    <a:pt x="37" y="9091"/>
                  </a:cubicBezTo>
                  <a:cubicBezTo>
                    <a:pt x="74" y="9091"/>
                    <a:pt x="93" y="9073"/>
                    <a:pt x="93" y="9054"/>
                  </a:cubicBezTo>
                  <a:lnTo>
                    <a:pt x="1346" y="55"/>
                  </a:lnTo>
                  <a:cubicBezTo>
                    <a:pt x="1346" y="37"/>
                    <a:pt x="1328" y="0"/>
                    <a:pt x="1310" y="0"/>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8"/>
            <p:cNvSpPr/>
            <p:nvPr/>
          </p:nvSpPr>
          <p:spPr>
            <a:xfrm>
              <a:off x="967875" y="3415525"/>
              <a:ext cx="158150" cy="414475"/>
            </a:xfrm>
            <a:custGeom>
              <a:avLst/>
              <a:gdLst/>
              <a:ahLst/>
              <a:cxnLst/>
              <a:rect l="l" t="t" r="r" b="b"/>
              <a:pathLst>
                <a:path w="6326" h="16579" extrusionOk="0">
                  <a:moveTo>
                    <a:pt x="6326" y="1"/>
                  </a:moveTo>
                  <a:lnTo>
                    <a:pt x="1181" y="702"/>
                  </a:lnTo>
                  <a:lnTo>
                    <a:pt x="1" y="16578"/>
                  </a:lnTo>
                  <a:lnTo>
                    <a:pt x="6289" y="16542"/>
                  </a:lnTo>
                  <a:lnTo>
                    <a:pt x="5515" y="886"/>
                  </a:lnTo>
                  <a:lnTo>
                    <a:pt x="6326" y="1"/>
                  </a:ln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8"/>
            <p:cNvSpPr/>
            <p:nvPr/>
          </p:nvSpPr>
          <p:spPr>
            <a:xfrm>
              <a:off x="836500" y="3501275"/>
              <a:ext cx="85775" cy="136950"/>
            </a:xfrm>
            <a:custGeom>
              <a:avLst/>
              <a:gdLst/>
              <a:ahLst/>
              <a:cxnLst/>
              <a:rect l="l" t="t" r="r" b="b"/>
              <a:pathLst>
                <a:path w="3431" h="5478" extrusionOk="0">
                  <a:moveTo>
                    <a:pt x="572" y="1"/>
                  </a:moveTo>
                  <a:cubicBezTo>
                    <a:pt x="259" y="1"/>
                    <a:pt x="0" y="259"/>
                    <a:pt x="0" y="572"/>
                  </a:cubicBezTo>
                  <a:lnTo>
                    <a:pt x="0" y="4906"/>
                  </a:lnTo>
                  <a:cubicBezTo>
                    <a:pt x="0" y="5219"/>
                    <a:pt x="259" y="5477"/>
                    <a:pt x="572" y="5477"/>
                  </a:cubicBezTo>
                  <a:lnTo>
                    <a:pt x="2877" y="5477"/>
                  </a:lnTo>
                  <a:cubicBezTo>
                    <a:pt x="3191" y="5477"/>
                    <a:pt x="3430" y="5219"/>
                    <a:pt x="3430" y="4906"/>
                  </a:cubicBezTo>
                  <a:lnTo>
                    <a:pt x="3430" y="572"/>
                  </a:lnTo>
                  <a:cubicBezTo>
                    <a:pt x="3430" y="259"/>
                    <a:pt x="3191" y="1"/>
                    <a:pt x="28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8"/>
            <p:cNvSpPr/>
            <p:nvPr/>
          </p:nvSpPr>
          <p:spPr>
            <a:xfrm>
              <a:off x="763650" y="3532175"/>
              <a:ext cx="144325" cy="127725"/>
            </a:xfrm>
            <a:custGeom>
              <a:avLst/>
              <a:gdLst/>
              <a:ahLst/>
              <a:cxnLst/>
              <a:rect l="l" t="t" r="r" b="b"/>
              <a:pathLst>
                <a:path w="5773" h="5109" extrusionOk="0">
                  <a:moveTo>
                    <a:pt x="3136" y="0"/>
                  </a:moveTo>
                  <a:cubicBezTo>
                    <a:pt x="3062" y="19"/>
                    <a:pt x="3007" y="55"/>
                    <a:pt x="2951" y="92"/>
                  </a:cubicBezTo>
                  <a:cubicBezTo>
                    <a:pt x="2435" y="443"/>
                    <a:pt x="1107" y="1715"/>
                    <a:pt x="1107" y="1715"/>
                  </a:cubicBezTo>
                  <a:cubicBezTo>
                    <a:pt x="738" y="2065"/>
                    <a:pt x="480" y="2545"/>
                    <a:pt x="314" y="3024"/>
                  </a:cubicBezTo>
                  <a:cubicBezTo>
                    <a:pt x="167" y="3485"/>
                    <a:pt x="1" y="4112"/>
                    <a:pt x="277" y="4536"/>
                  </a:cubicBezTo>
                  <a:cubicBezTo>
                    <a:pt x="443" y="4776"/>
                    <a:pt x="702" y="4924"/>
                    <a:pt x="978" y="5016"/>
                  </a:cubicBezTo>
                  <a:cubicBezTo>
                    <a:pt x="1199" y="5080"/>
                    <a:pt x="1425" y="5108"/>
                    <a:pt x="1649" y="5108"/>
                  </a:cubicBezTo>
                  <a:cubicBezTo>
                    <a:pt x="1873" y="5108"/>
                    <a:pt x="2094" y="5080"/>
                    <a:pt x="2306" y="5034"/>
                  </a:cubicBezTo>
                  <a:cubicBezTo>
                    <a:pt x="2712" y="4961"/>
                    <a:pt x="3080" y="4795"/>
                    <a:pt x="3449" y="4610"/>
                  </a:cubicBezTo>
                  <a:cubicBezTo>
                    <a:pt x="3818" y="4444"/>
                    <a:pt x="4224" y="4315"/>
                    <a:pt x="4592" y="4168"/>
                  </a:cubicBezTo>
                  <a:cubicBezTo>
                    <a:pt x="5017" y="4020"/>
                    <a:pt x="5219" y="3467"/>
                    <a:pt x="4888" y="3393"/>
                  </a:cubicBezTo>
                  <a:cubicBezTo>
                    <a:pt x="5238" y="3375"/>
                    <a:pt x="5607" y="3209"/>
                    <a:pt x="5533" y="2785"/>
                  </a:cubicBezTo>
                  <a:cubicBezTo>
                    <a:pt x="5515" y="2545"/>
                    <a:pt x="5349" y="2490"/>
                    <a:pt x="5146" y="2471"/>
                  </a:cubicBezTo>
                  <a:cubicBezTo>
                    <a:pt x="5478" y="2434"/>
                    <a:pt x="5773" y="2342"/>
                    <a:pt x="5736" y="1992"/>
                  </a:cubicBezTo>
                  <a:cubicBezTo>
                    <a:pt x="5753" y="1635"/>
                    <a:pt x="5488" y="1528"/>
                    <a:pt x="5201" y="1528"/>
                  </a:cubicBezTo>
                  <a:cubicBezTo>
                    <a:pt x="5176" y="1528"/>
                    <a:pt x="5152" y="1529"/>
                    <a:pt x="5127" y="1531"/>
                  </a:cubicBezTo>
                  <a:cubicBezTo>
                    <a:pt x="5349" y="1475"/>
                    <a:pt x="5533" y="1365"/>
                    <a:pt x="5515" y="1107"/>
                  </a:cubicBezTo>
                  <a:cubicBezTo>
                    <a:pt x="5444" y="744"/>
                    <a:pt x="5199" y="636"/>
                    <a:pt x="4900" y="636"/>
                  </a:cubicBezTo>
                  <a:cubicBezTo>
                    <a:pt x="4576" y="636"/>
                    <a:pt x="4189" y="763"/>
                    <a:pt x="3892" y="830"/>
                  </a:cubicBezTo>
                  <a:cubicBezTo>
                    <a:pt x="3615" y="922"/>
                    <a:pt x="3375" y="996"/>
                    <a:pt x="3154" y="1051"/>
                  </a:cubicBezTo>
                  <a:cubicBezTo>
                    <a:pt x="3265" y="812"/>
                    <a:pt x="3375" y="553"/>
                    <a:pt x="3394" y="277"/>
                  </a:cubicBezTo>
                  <a:cubicBezTo>
                    <a:pt x="3394" y="203"/>
                    <a:pt x="3394" y="92"/>
                    <a:pt x="3320" y="37"/>
                  </a:cubicBezTo>
                  <a:cubicBezTo>
                    <a:pt x="3283" y="0"/>
                    <a:pt x="3191" y="0"/>
                    <a:pt x="3136" y="0"/>
                  </a:cubicBezTo>
                  <a:close/>
                </a:path>
              </a:pathLst>
            </a:custGeom>
            <a:solidFill>
              <a:srgbClr val="FE9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8"/>
            <p:cNvSpPr/>
            <p:nvPr/>
          </p:nvSpPr>
          <p:spPr>
            <a:xfrm>
              <a:off x="811600" y="3546925"/>
              <a:ext cx="35525" cy="24000"/>
            </a:xfrm>
            <a:custGeom>
              <a:avLst/>
              <a:gdLst/>
              <a:ahLst/>
              <a:cxnLst/>
              <a:rect l="l" t="t" r="r" b="b"/>
              <a:pathLst>
                <a:path w="1421" h="960" extrusionOk="0">
                  <a:moveTo>
                    <a:pt x="1421" y="0"/>
                  </a:moveTo>
                  <a:cubicBezTo>
                    <a:pt x="1181" y="74"/>
                    <a:pt x="1" y="959"/>
                    <a:pt x="1" y="959"/>
                  </a:cubicBezTo>
                  <a:lnTo>
                    <a:pt x="1236" y="461"/>
                  </a:lnTo>
                  <a:lnTo>
                    <a:pt x="1421" y="0"/>
                  </a:ln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8"/>
            <p:cNvSpPr/>
            <p:nvPr/>
          </p:nvSpPr>
          <p:spPr>
            <a:xfrm>
              <a:off x="871525" y="3568575"/>
              <a:ext cx="24475" cy="8325"/>
            </a:xfrm>
            <a:custGeom>
              <a:avLst/>
              <a:gdLst/>
              <a:ahLst/>
              <a:cxnLst/>
              <a:rect l="l" t="t" r="r" b="b"/>
              <a:pathLst>
                <a:path w="979" h="333" extrusionOk="0">
                  <a:moveTo>
                    <a:pt x="923" y="1"/>
                  </a:moveTo>
                  <a:cubicBezTo>
                    <a:pt x="794" y="1"/>
                    <a:pt x="112" y="204"/>
                    <a:pt x="38" y="241"/>
                  </a:cubicBezTo>
                  <a:cubicBezTo>
                    <a:pt x="19" y="241"/>
                    <a:pt x="1" y="278"/>
                    <a:pt x="1" y="296"/>
                  </a:cubicBezTo>
                  <a:cubicBezTo>
                    <a:pt x="19" y="314"/>
                    <a:pt x="38" y="333"/>
                    <a:pt x="56" y="333"/>
                  </a:cubicBezTo>
                  <a:lnTo>
                    <a:pt x="75" y="333"/>
                  </a:lnTo>
                  <a:cubicBezTo>
                    <a:pt x="370" y="241"/>
                    <a:pt x="849" y="93"/>
                    <a:pt x="941" y="93"/>
                  </a:cubicBezTo>
                  <a:cubicBezTo>
                    <a:pt x="960" y="93"/>
                    <a:pt x="978" y="75"/>
                    <a:pt x="978" y="38"/>
                  </a:cubicBezTo>
                  <a:cubicBezTo>
                    <a:pt x="978" y="19"/>
                    <a:pt x="960" y="1"/>
                    <a:pt x="923" y="1"/>
                  </a:cubicBezTo>
                  <a:close/>
                </a:path>
              </a:pathLst>
            </a:custGeom>
            <a:solidFill>
              <a:srgbClr val="FD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8"/>
            <p:cNvSpPr/>
            <p:nvPr/>
          </p:nvSpPr>
          <p:spPr>
            <a:xfrm>
              <a:off x="875225" y="3592375"/>
              <a:ext cx="20300" cy="7575"/>
            </a:xfrm>
            <a:custGeom>
              <a:avLst/>
              <a:gdLst/>
              <a:ahLst/>
              <a:cxnLst/>
              <a:rect l="l" t="t" r="r" b="b"/>
              <a:pathLst>
                <a:path w="812" h="303" extrusionOk="0">
                  <a:moveTo>
                    <a:pt x="764" y="1"/>
                  </a:moveTo>
                  <a:cubicBezTo>
                    <a:pt x="756" y="1"/>
                    <a:pt x="748" y="3"/>
                    <a:pt x="738" y="8"/>
                  </a:cubicBezTo>
                  <a:lnTo>
                    <a:pt x="56" y="211"/>
                  </a:lnTo>
                  <a:cubicBezTo>
                    <a:pt x="19" y="211"/>
                    <a:pt x="0" y="248"/>
                    <a:pt x="19" y="266"/>
                  </a:cubicBezTo>
                  <a:cubicBezTo>
                    <a:pt x="19" y="284"/>
                    <a:pt x="37" y="303"/>
                    <a:pt x="56" y="303"/>
                  </a:cubicBezTo>
                  <a:lnTo>
                    <a:pt x="74" y="303"/>
                  </a:lnTo>
                  <a:lnTo>
                    <a:pt x="775" y="100"/>
                  </a:lnTo>
                  <a:cubicBezTo>
                    <a:pt x="793" y="100"/>
                    <a:pt x="812" y="63"/>
                    <a:pt x="812" y="45"/>
                  </a:cubicBezTo>
                  <a:cubicBezTo>
                    <a:pt x="798" y="18"/>
                    <a:pt x="785" y="1"/>
                    <a:pt x="764" y="1"/>
                  </a:cubicBezTo>
                  <a:close/>
                </a:path>
              </a:pathLst>
            </a:custGeom>
            <a:solidFill>
              <a:srgbClr val="FD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8"/>
            <p:cNvSpPr/>
            <p:nvPr/>
          </p:nvSpPr>
          <p:spPr>
            <a:xfrm>
              <a:off x="875225" y="3615600"/>
              <a:ext cx="12000" cy="5100"/>
            </a:xfrm>
            <a:custGeom>
              <a:avLst/>
              <a:gdLst/>
              <a:ahLst/>
              <a:cxnLst/>
              <a:rect l="l" t="t" r="r" b="b"/>
              <a:pathLst>
                <a:path w="480" h="204" extrusionOk="0">
                  <a:moveTo>
                    <a:pt x="406" y="1"/>
                  </a:moveTo>
                  <a:lnTo>
                    <a:pt x="37" y="111"/>
                  </a:lnTo>
                  <a:cubicBezTo>
                    <a:pt x="0" y="111"/>
                    <a:pt x="0" y="148"/>
                    <a:pt x="0" y="167"/>
                  </a:cubicBezTo>
                  <a:cubicBezTo>
                    <a:pt x="0" y="185"/>
                    <a:pt x="19" y="204"/>
                    <a:pt x="56" y="204"/>
                  </a:cubicBezTo>
                  <a:lnTo>
                    <a:pt x="443" y="111"/>
                  </a:lnTo>
                  <a:cubicBezTo>
                    <a:pt x="461" y="93"/>
                    <a:pt x="480" y="75"/>
                    <a:pt x="480" y="38"/>
                  </a:cubicBezTo>
                  <a:cubicBezTo>
                    <a:pt x="461" y="19"/>
                    <a:pt x="443" y="1"/>
                    <a:pt x="406" y="1"/>
                  </a:cubicBezTo>
                  <a:close/>
                </a:path>
              </a:pathLst>
            </a:custGeom>
            <a:solidFill>
              <a:srgbClr val="FD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8"/>
            <p:cNvSpPr/>
            <p:nvPr/>
          </p:nvSpPr>
          <p:spPr>
            <a:xfrm>
              <a:off x="847100" y="3522200"/>
              <a:ext cx="166900" cy="147700"/>
            </a:xfrm>
            <a:custGeom>
              <a:avLst/>
              <a:gdLst/>
              <a:ahLst/>
              <a:cxnLst/>
              <a:rect l="l" t="t" r="r" b="b"/>
              <a:pathLst>
                <a:path w="6676" h="5908" extrusionOk="0">
                  <a:moveTo>
                    <a:pt x="3018" y="1"/>
                  </a:moveTo>
                  <a:cubicBezTo>
                    <a:pt x="2971" y="1"/>
                    <a:pt x="2924" y="14"/>
                    <a:pt x="2877" y="49"/>
                  </a:cubicBezTo>
                  <a:cubicBezTo>
                    <a:pt x="2803" y="104"/>
                    <a:pt x="2785" y="215"/>
                    <a:pt x="2803" y="325"/>
                  </a:cubicBezTo>
                  <a:cubicBezTo>
                    <a:pt x="2803" y="639"/>
                    <a:pt x="2933" y="934"/>
                    <a:pt x="3043" y="1211"/>
                  </a:cubicBezTo>
                  <a:cubicBezTo>
                    <a:pt x="2785" y="1137"/>
                    <a:pt x="2508" y="1045"/>
                    <a:pt x="2213" y="934"/>
                  </a:cubicBezTo>
                  <a:cubicBezTo>
                    <a:pt x="1867" y="835"/>
                    <a:pt x="1408" y="666"/>
                    <a:pt x="1029" y="666"/>
                  </a:cubicBezTo>
                  <a:cubicBezTo>
                    <a:pt x="703" y="666"/>
                    <a:pt x="436" y="791"/>
                    <a:pt x="351" y="1192"/>
                  </a:cubicBezTo>
                  <a:cubicBezTo>
                    <a:pt x="314" y="1487"/>
                    <a:pt x="535" y="1616"/>
                    <a:pt x="775" y="1690"/>
                  </a:cubicBezTo>
                  <a:cubicBezTo>
                    <a:pt x="742" y="1688"/>
                    <a:pt x="710" y="1687"/>
                    <a:pt x="678" y="1687"/>
                  </a:cubicBezTo>
                  <a:cubicBezTo>
                    <a:pt x="347" y="1687"/>
                    <a:pt x="56" y="1784"/>
                    <a:pt x="56" y="2188"/>
                  </a:cubicBezTo>
                  <a:cubicBezTo>
                    <a:pt x="1" y="2594"/>
                    <a:pt x="351" y="2704"/>
                    <a:pt x="720" y="2759"/>
                  </a:cubicBezTo>
                  <a:cubicBezTo>
                    <a:pt x="480" y="2759"/>
                    <a:pt x="296" y="2833"/>
                    <a:pt x="259" y="3110"/>
                  </a:cubicBezTo>
                  <a:cubicBezTo>
                    <a:pt x="167" y="3589"/>
                    <a:pt x="591" y="3774"/>
                    <a:pt x="996" y="3829"/>
                  </a:cubicBezTo>
                  <a:cubicBezTo>
                    <a:pt x="609" y="3903"/>
                    <a:pt x="812" y="4530"/>
                    <a:pt x="1291" y="4714"/>
                  </a:cubicBezTo>
                  <a:lnTo>
                    <a:pt x="3855" y="5821"/>
                  </a:lnTo>
                  <a:cubicBezTo>
                    <a:pt x="3988" y="5883"/>
                    <a:pt x="4159" y="5908"/>
                    <a:pt x="4345" y="5908"/>
                  </a:cubicBezTo>
                  <a:cubicBezTo>
                    <a:pt x="4931" y="5908"/>
                    <a:pt x="5677" y="5665"/>
                    <a:pt x="5957" y="5581"/>
                  </a:cubicBezTo>
                  <a:cubicBezTo>
                    <a:pt x="6049" y="5544"/>
                    <a:pt x="6104" y="5507"/>
                    <a:pt x="6160" y="5433"/>
                  </a:cubicBezTo>
                  <a:cubicBezTo>
                    <a:pt x="6676" y="4659"/>
                    <a:pt x="6233" y="3091"/>
                    <a:pt x="5367" y="2022"/>
                  </a:cubicBezTo>
                  <a:cubicBezTo>
                    <a:pt x="5367" y="2022"/>
                    <a:pt x="3891" y="528"/>
                    <a:pt x="3301" y="123"/>
                  </a:cubicBezTo>
                  <a:cubicBezTo>
                    <a:pt x="3246" y="86"/>
                    <a:pt x="3172" y="30"/>
                    <a:pt x="3099" y="12"/>
                  </a:cubicBezTo>
                  <a:cubicBezTo>
                    <a:pt x="3072" y="5"/>
                    <a:pt x="3045" y="1"/>
                    <a:pt x="3018"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8"/>
            <p:cNvSpPr/>
            <p:nvPr/>
          </p:nvSpPr>
          <p:spPr>
            <a:xfrm>
              <a:off x="918550" y="3539075"/>
              <a:ext cx="39675" cy="28625"/>
            </a:xfrm>
            <a:custGeom>
              <a:avLst/>
              <a:gdLst/>
              <a:ahLst/>
              <a:cxnLst/>
              <a:rect l="l" t="t" r="r" b="b"/>
              <a:pathLst>
                <a:path w="1587" h="1145" extrusionOk="0">
                  <a:moveTo>
                    <a:pt x="1" y="1"/>
                  </a:moveTo>
                  <a:lnTo>
                    <a:pt x="185" y="536"/>
                  </a:lnTo>
                  <a:lnTo>
                    <a:pt x="1587" y="1144"/>
                  </a:lnTo>
                  <a:cubicBezTo>
                    <a:pt x="1587" y="1144"/>
                    <a:pt x="259" y="93"/>
                    <a:pt x="1"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8"/>
            <p:cNvSpPr/>
            <p:nvPr/>
          </p:nvSpPr>
          <p:spPr>
            <a:xfrm>
              <a:off x="861850" y="3562125"/>
              <a:ext cx="27700" cy="10175"/>
            </a:xfrm>
            <a:custGeom>
              <a:avLst/>
              <a:gdLst/>
              <a:ahLst/>
              <a:cxnLst/>
              <a:rect l="l" t="t" r="r" b="b"/>
              <a:pathLst>
                <a:path w="1108" h="407" extrusionOk="0">
                  <a:moveTo>
                    <a:pt x="56" y="1"/>
                  </a:moveTo>
                  <a:cubicBezTo>
                    <a:pt x="19" y="1"/>
                    <a:pt x="1" y="19"/>
                    <a:pt x="1" y="56"/>
                  </a:cubicBezTo>
                  <a:cubicBezTo>
                    <a:pt x="1" y="75"/>
                    <a:pt x="19" y="93"/>
                    <a:pt x="38" y="93"/>
                  </a:cubicBezTo>
                  <a:cubicBezTo>
                    <a:pt x="167" y="111"/>
                    <a:pt x="794" y="314"/>
                    <a:pt x="1033" y="388"/>
                  </a:cubicBezTo>
                  <a:cubicBezTo>
                    <a:pt x="1033" y="406"/>
                    <a:pt x="1033" y="406"/>
                    <a:pt x="1033" y="406"/>
                  </a:cubicBezTo>
                  <a:cubicBezTo>
                    <a:pt x="1070" y="406"/>
                    <a:pt x="1089" y="388"/>
                    <a:pt x="1089" y="370"/>
                  </a:cubicBezTo>
                  <a:cubicBezTo>
                    <a:pt x="1107" y="333"/>
                    <a:pt x="1089" y="314"/>
                    <a:pt x="1052" y="296"/>
                  </a:cubicBezTo>
                  <a:cubicBezTo>
                    <a:pt x="978" y="277"/>
                    <a:pt x="203" y="1"/>
                    <a:pt x="56" y="1"/>
                  </a:cubicBezTo>
                  <a:close/>
                </a:path>
              </a:pathLst>
            </a:custGeom>
            <a:solidFill>
              <a:srgbClr val="FD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8"/>
            <p:cNvSpPr/>
            <p:nvPr/>
          </p:nvSpPr>
          <p:spPr>
            <a:xfrm>
              <a:off x="861850" y="3589600"/>
              <a:ext cx="22150" cy="8975"/>
            </a:xfrm>
            <a:custGeom>
              <a:avLst/>
              <a:gdLst/>
              <a:ahLst/>
              <a:cxnLst/>
              <a:rect l="l" t="t" r="r" b="b"/>
              <a:pathLst>
                <a:path w="886" h="359" extrusionOk="0">
                  <a:moveTo>
                    <a:pt x="46" y="1"/>
                  </a:moveTo>
                  <a:cubicBezTo>
                    <a:pt x="27" y="1"/>
                    <a:pt x="14" y="14"/>
                    <a:pt x="1" y="27"/>
                  </a:cubicBezTo>
                  <a:cubicBezTo>
                    <a:pt x="1" y="63"/>
                    <a:pt x="1" y="82"/>
                    <a:pt x="38" y="100"/>
                  </a:cubicBezTo>
                  <a:lnTo>
                    <a:pt x="830" y="359"/>
                  </a:lnTo>
                  <a:cubicBezTo>
                    <a:pt x="867" y="359"/>
                    <a:pt x="886" y="340"/>
                    <a:pt x="886" y="322"/>
                  </a:cubicBezTo>
                  <a:cubicBezTo>
                    <a:pt x="886" y="285"/>
                    <a:pt x="886" y="266"/>
                    <a:pt x="849" y="248"/>
                  </a:cubicBezTo>
                  <a:lnTo>
                    <a:pt x="74" y="8"/>
                  </a:lnTo>
                  <a:cubicBezTo>
                    <a:pt x="64" y="3"/>
                    <a:pt x="54" y="1"/>
                    <a:pt x="46" y="1"/>
                  </a:cubicBezTo>
                  <a:close/>
                </a:path>
              </a:pathLst>
            </a:custGeom>
            <a:solidFill>
              <a:srgbClr val="FD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8"/>
            <p:cNvSpPr/>
            <p:nvPr/>
          </p:nvSpPr>
          <p:spPr>
            <a:xfrm>
              <a:off x="870625" y="3616350"/>
              <a:ext cx="13375" cy="5725"/>
            </a:xfrm>
            <a:custGeom>
              <a:avLst/>
              <a:gdLst/>
              <a:ahLst/>
              <a:cxnLst/>
              <a:rect l="l" t="t" r="r" b="b"/>
              <a:pathLst>
                <a:path w="535" h="229" extrusionOk="0">
                  <a:moveTo>
                    <a:pt x="38" y="0"/>
                  </a:moveTo>
                  <a:cubicBezTo>
                    <a:pt x="20" y="0"/>
                    <a:pt x="0" y="18"/>
                    <a:pt x="0" y="45"/>
                  </a:cubicBezTo>
                  <a:cubicBezTo>
                    <a:pt x="0" y="63"/>
                    <a:pt x="0" y="100"/>
                    <a:pt x="37" y="100"/>
                  </a:cubicBezTo>
                  <a:lnTo>
                    <a:pt x="461" y="229"/>
                  </a:lnTo>
                  <a:lnTo>
                    <a:pt x="479" y="229"/>
                  </a:lnTo>
                  <a:cubicBezTo>
                    <a:pt x="498" y="229"/>
                    <a:pt x="516" y="211"/>
                    <a:pt x="516" y="192"/>
                  </a:cubicBezTo>
                  <a:cubicBezTo>
                    <a:pt x="535" y="174"/>
                    <a:pt x="516" y="137"/>
                    <a:pt x="479" y="137"/>
                  </a:cubicBezTo>
                  <a:lnTo>
                    <a:pt x="55" y="8"/>
                  </a:lnTo>
                  <a:cubicBezTo>
                    <a:pt x="50" y="3"/>
                    <a:pt x="44" y="0"/>
                    <a:pt x="38" y="0"/>
                  </a:cubicBezTo>
                  <a:close/>
                </a:path>
              </a:pathLst>
            </a:custGeom>
            <a:solidFill>
              <a:srgbClr val="FD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8"/>
            <p:cNvSpPr/>
            <p:nvPr/>
          </p:nvSpPr>
          <p:spPr>
            <a:xfrm>
              <a:off x="961425" y="3581750"/>
              <a:ext cx="350400" cy="190750"/>
            </a:xfrm>
            <a:custGeom>
              <a:avLst/>
              <a:gdLst/>
              <a:ahLst/>
              <a:cxnLst/>
              <a:rect l="l" t="t" r="r" b="b"/>
              <a:pathLst>
                <a:path w="14016" h="7630" extrusionOk="0">
                  <a:moveTo>
                    <a:pt x="1826" y="1"/>
                  </a:moveTo>
                  <a:cubicBezTo>
                    <a:pt x="1682" y="1"/>
                    <a:pt x="1539" y="88"/>
                    <a:pt x="1476" y="230"/>
                  </a:cubicBezTo>
                  <a:lnTo>
                    <a:pt x="93" y="3623"/>
                  </a:lnTo>
                  <a:cubicBezTo>
                    <a:pt x="1" y="3844"/>
                    <a:pt x="111" y="4102"/>
                    <a:pt x="333" y="4195"/>
                  </a:cubicBezTo>
                  <a:lnTo>
                    <a:pt x="6344" y="6518"/>
                  </a:lnTo>
                  <a:lnTo>
                    <a:pt x="8686" y="7422"/>
                  </a:lnTo>
                  <a:cubicBezTo>
                    <a:pt x="9184" y="7570"/>
                    <a:pt x="9681" y="7629"/>
                    <a:pt x="10157" y="7629"/>
                  </a:cubicBezTo>
                  <a:cubicBezTo>
                    <a:pt x="10334" y="7629"/>
                    <a:pt x="10508" y="7621"/>
                    <a:pt x="10678" y="7606"/>
                  </a:cubicBezTo>
                  <a:cubicBezTo>
                    <a:pt x="12614" y="7385"/>
                    <a:pt x="14015" y="5983"/>
                    <a:pt x="13923" y="4176"/>
                  </a:cubicBezTo>
                  <a:lnTo>
                    <a:pt x="13499" y="1336"/>
                  </a:lnTo>
                  <a:lnTo>
                    <a:pt x="7838" y="1152"/>
                  </a:lnTo>
                  <a:lnTo>
                    <a:pt x="7653" y="1650"/>
                  </a:lnTo>
                  <a:lnTo>
                    <a:pt x="2509" y="193"/>
                  </a:lnTo>
                  <a:lnTo>
                    <a:pt x="1900" y="9"/>
                  </a:lnTo>
                  <a:cubicBezTo>
                    <a:pt x="1876" y="3"/>
                    <a:pt x="1851" y="1"/>
                    <a:pt x="1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8"/>
            <p:cNvSpPr/>
            <p:nvPr/>
          </p:nvSpPr>
          <p:spPr>
            <a:xfrm>
              <a:off x="1006600" y="3586375"/>
              <a:ext cx="19400" cy="50925"/>
            </a:xfrm>
            <a:custGeom>
              <a:avLst/>
              <a:gdLst/>
              <a:ahLst/>
              <a:cxnLst/>
              <a:rect l="l" t="t" r="r" b="b"/>
              <a:pathLst>
                <a:path w="776" h="2037" extrusionOk="0">
                  <a:moveTo>
                    <a:pt x="700" y="0"/>
                  </a:moveTo>
                  <a:cubicBezTo>
                    <a:pt x="683" y="0"/>
                    <a:pt x="665" y="13"/>
                    <a:pt x="665" y="27"/>
                  </a:cubicBezTo>
                  <a:lnTo>
                    <a:pt x="19" y="1981"/>
                  </a:lnTo>
                  <a:cubicBezTo>
                    <a:pt x="1" y="2000"/>
                    <a:pt x="19" y="2037"/>
                    <a:pt x="38" y="2037"/>
                  </a:cubicBezTo>
                  <a:lnTo>
                    <a:pt x="56" y="2037"/>
                  </a:lnTo>
                  <a:cubicBezTo>
                    <a:pt x="75" y="2037"/>
                    <a:pt x="93" y="2037"/>
                    <a:pt x="112" y="2018"/>
                  </a:cubicBezTo>
                  <a:lnTo>
                    <a:pt x="757" y="63"/>
                  </a:lnTo>
                  <a:cubicBezTo>
                    <a:pt x="775" y="45"/>
                    <a:pt x="757" y="8"/>
                    <a:pt x="720" y="8"/>
                  </a:cubicBezTo>
                  <a:cubicBezTo>
                    <a:pt x="715" y="3"/>
                    <a:pt x="708" y="0"/>
                    <a:pt x="700" y="0"/>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8"/>
            <p:cNvSpPr/>
            <p:nvPr/>
          </p:nvSpPr>
          <p:spPr>
            <a:xfrm>
              <a:off x="976650" y="3662175"/>
              <a:ext cx="11075" cy="11075"/>
            </a:xfrm>
            <a:custGeom>
              <a:avLst/>
              <a:gdLst/>
              <a:ahLst/>
              <a:cxnLst/>
              <a:rect l="l" t="t" r="r" b="b"/>
              <a:pathLst>
                <a:path w="443" h="443" extrusionOk="0">
                  <a:moveTo>
                    <a:pt x="222" y="111"/>
                  </a:moveTo>
                  <a:cubicBezTo>
                    <a:pt x="277" y="111"/>
                    <a:pt x="332" y="166"/>
                    <a:pt x="332" y="222"/>
                  </a:cubicBezTo>
                  <a:cubicBezTo>
                    <a:pt x="332" y="295"/>
                    <a:pt x="277" y="351"/>
                    <a:pt x="222" y="351"/>
                  </a:cubicBezTo>
                  <a:cubicBezTo>
                    <a:pt x="148" y="351"/>
                    <a:pt x="92" y="295"/>
                    <a:pt x="92" y="222"/>
                  </a:cubicBezTo>
                  <a:cubicBezTo>
                    <a:pt x="92" y="166"/>
                    <a:pt x="148" y="111"/>
                    <a:pt x="222" y="111"/>
                  </a:cubicBezTo>
                  <a:close/>
                  <a:moveTo>
                    <a:pt x="222" y="0"/>
                  </a:moveTo>
                  <a:cubicBezTo>
                    <a:pt x="92" y="0"/>
                    <a:pt x="0" y="111"/>
                    <a:pt x="0" y="222"/>
                  </a:cubicBezTo>
                  <a:cubicBezTo>
                    <a:pt x="0" y="351"/>
                    <a:pt x="92" y="443"/>
                    <a:pt x="222" y="443"/>
                  </a:cubicBezTo>
                  <a:cubicBezTo>
                    <a:pt x="332" y="443"/>
                    <a:pt x="443" y="351"/>
                    <a:pt x="443" y="222"/>
                  </a:cubicBezTo>
                  <a:cubicBezTo>
                    <a:pt x="443" y="111"/>
                    <a:pt x="332" y="0"/>
                    <a:pt x="222" y="0"/>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8"/>
            <p:cNvSpPr/>
            <p:nvPr/>
          </p:nvSpPr>
          <p:spPr>
            <a:xfrm>
              <a:off x="1104350" y="3608225"/>
              <a:ext cx="106500" cy="30925"/>
            </a:xfrm>
            <a:custGeom>
              <a:avLst/>
              <a:gdLst/>
              <a:ahLst/>
              <a:cxnLst/>
              <a:rect l="l" t="t" r="r" b="b"/>
              <a:pathLst>
                <a:path w="4260" h="1237" extrusionOk="0">
                  <a:moveTo>
                    <a:pt x="74" y="1"/>
                  </a:moveTo>
                  <a:cubicBezTo>
                    <a:pt x="56" y="1"/>
                    <a:pt x="19" y="19"/>
                    <a:pt x="19" y="38"/>
                  </a:cubicBezTo>
                  <a:cubicBezTo>
                    <a:pt x="0" y="75"/>
                    <a:pt x="19" y="93"/>
                    <a:pt x="56" y="111"/>
                  </a:cubicBezTo>
                  <a:cubicBezTo>
                    <a:pt x="92" y="111"/>
                    <a:pt x="4020" y="1199"/>
                    <a:pt x="4205" y="1236"/>
                  </a:cubicBezTo>
                  <a:cubicBezTo>
                    <a:pt x="4223" y="1236"/>
                    <a:pt x="4260" y="1236"/>
                    <a:pt x="4260" y="1199"/>
                  </a:cubicBezTo>
                  <a:cubicBezTo>
                    <a:pt x="4260" y="1181"/>
                    <a:pt x="4241" y="1144"/>
                    <a:pt x="4223" y="1144"/>
                  </a:cubicBezTo>
                  <a:cubicBezTo>
                    <a:pt x="4186" y="1126"/>
                    <a:pt x="129" y="19"/>
                    <a:pt x="74" y="1"/>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8"/>
            <p:cNvSpPr/>
            <p:nvPr/>
          </p:nvSpPr>
          <p:spPr>
            <a:xfrm>
              <a:off x="1169350" y="3530775"/>
              <a:ext cx="6475" cy="99150"/>
            </a:xfrm>
            <a:custGeom>
              <a:avLst/>
              <a:gdLst/>
              <a:ahLst/>
              <a:cxnLst/>
              <a:rect l="l" t="t" r="r" b="b"/>
              <a:pathLst>
                <a:path w="259" h="3966" extrusionOk="0">
                  <a:moveTo>
                    <a:pt x="37" y="1"/>
                  </a:moveTo>
                  <a:cubicBezTo>
                    <a:pt x="19" y="1"/>
                    <a:pt x="0" y="38"/>
                    <a:pt x="0" y="56"/>
                  </a:cubicBezTo>
                  <a:lnTo>
                    <a:pt x="148" y="3910"/>
                  </a:lnTo>
                  <a:cubicBezTo>
                    <a:pt x="148" y="3929"/>
                    <a:pt x="185" y="3965"/>
                    <a:pt x="203" y="3965"/>
                  </a:cubicBezTo>
                  <a:cubicBezTo>
                    <a:pt x="240" y="3965"/>
                    <a:pt x="258" y="3929"/>
                    <a:pt x="258" y="3910"/>
                  </a:cubicBezTo>
                  <a:lnTo>
                    <a:pt x="92" y="56"/>
                  </a:lnTo>
                  <a:cubicBezTo>
                    <a:pt x="92" y="19"/>
                    <a:pt x="74" y="1"/>
                    <a:pt x="37" y="1"/>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8"/>
            <p:cNvSpPr/>
            <p:nvPr/>
          </p:nvSpPr>
          <p:spPr>
            <a:xfrm>
              <a:off x="960975" y="3661050"/>
              <a:ext cx="22600" cy="31575"/>
            </a:xfrm>
            <a:custGeom>
              <a:avLst/>
              <a:gdLst/>
              <a:ahLst/>
              <a:cxnLst/>
              <a:rect l="l" t="t" r="r" b="b"/>
              <a:pathLst>
                <a:path w="904" h="1263" extrusionOk="0">
                  <a:moveTo>
                    <a:pt x="275" y="1"/>
                  </a:moveTo>
                  <a:cubicBezTo>
                    <a:pt x="257" y="1"/>
                    <a:pt x="235" y="14"/>
                    <a:pt x="222" y="27"/>
                  </a:cubicBezTo>
                  <a:lnTo>
                    <a:pt x="37" y="488"/>
                  </a:lnTo>
                  <a:cubicBezTo>
                    <a:pt x="0" y="598"/>
                    <a:pt x="0" y="709"/>
                    <a:pt x="56" y="820"/>
                  </a:cubicBezTo>
                  <a:cubicBezTo>
                    <a:pt x="93" y="930"/>
                    <a:pt x="185" y="1004"/>
                    <a:pt x="295" y="1041"/>
                  </a:cubicBezTo>
                  <a:lnTo>
                    <a:pt x="830" y="1244"/>
                  </a:lnTo>
                  <a:cubicBezTo>
                    <a:pt x="830" y="1262"/>
                    <a:pt x="830" y="1262"/>
                    <a:pt x="849" y="1262"/>
                  </a:cubicBezTo>
                  <a:cubicBezTo>
                    <a:pt x="867" y="1262"/>
                    <a:pt x="885" y="1244"/>
                    <a:pt x="885" y="1225"/>
                  </a:cubicBezTo>
                  <a:cubicBezTo>
                    <a:pt x="904" y="1207"/>
                    <a:pt x="885" y="1170"/>
                    <a:pt x="867" y="1152"/>
                  </a:cubicBezTo>
                  <a:lnTo>
                    <a:pt x="332" y="949"/>
                  </a:lnTo>
                  <a:cubicBezTo>
                    <a:pt x="240" y="930"/>
                    <a:pt x="185" y="857"/>
                    <a:pt x="148" y="783"/>
                  </a:cubicBezTo>
                  <a:cubicBezTo>
                    <a:pt x="111" y="691"/>
                    <a:pt x="111" y="598"/>
                    <a:pt x="129" y="525"/>
                  </a:cubicBezTo>
                  <a:lnTo>
                    <a:pt x="314" y="64"/>
                  </a:lnTo>
                  <a:cubicBezTo>
                    <a:pt x="332" y="45"/>
                    <a:pt x="314" y="8"/>
                    <a:pt x="295" y="8"/>
                  </a:cubicBezTo>
                  <a:cubicBezTo>
                    <a:pt x="290" y="3"/>
                    <a:pt x="283" y="1"/>
                    <a:pt x="275" y="1"/>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1109425" y="3739900"/>
              <a:ext cx="120325" cy="34325"/>
            </a:xfrm>
            <a:custGeom>
              <a:avLst/>
              <a:gdLst/>
              <a:ahLst/>
              <a:cxnLst/>
              <a:rect l="l" t="t" r="r" b="b"/>
              <a:pathLst>
                <a:path w="4813" h="1373" extrusionOk="0">
                  <a:moveTo>
                    <a:pt x="46" y="0"/>
                  </a:moveTo>
                  <a:cubicBezTo>
                    <a:pt x="26" y="0"/>
                    <a:pt x="13" y="13"/>
                    <a:pt x="0" y="26"/>
                  </a:cubicBezTo>
                  <a:cubicBezTo>
                    <a:pt x="0" y="63"/>
                    <a:pt x="0" y="81"/>
                    <a:pt x="37" y="100"/>
                  </a:cubicBezTo>
                  <a:lnTo>
                    <a:pt x="2619" y="1077"/>
                  </a:lnTo>
                  <a:cubicBezTo>
                    <a:pt x="3098" y="1262"/>
                    <a:pt x="3633" y="1372"/>
                    <a:pt x="4149" y="1372"/>
                  </a:cubicBezTo>
                  <a:cubicBezTo>
                    <a:pt x="4352" y="1372"/>
                    <a:pt x="4555" y="1354"/>
                    <a:pt x="4758" y="1317"/>
                  </a:cubicBezTo>
                  <a:cubicBezTo>
                    <a:pt x="4776" y="1317"/>
                    <a:pt x="4813" y="1298"/>
                    <a:pt x="4795" y="1262"/>
                  </a:cubicBezTo>
                  <a:cubicBezTo>
                    <a:pt x="4795" y="1243"/>
                    <a:pt x="4776" y="1225"/>
                    <a:pt x="4739" y="1225"/>
                  </a:cubicBezTo>
                  <a:cubicBezTo>
                    <a:pt x="4547" y="1250"/>
                    <a:pt x="4354" y="1263"/>
                    <a:pt x="4161" y="1263"/>
                  </a:cubicBezTo>
                  <a:cubicBezTo>
                    <a:pt x="3649" y="1263"/>
                    <a:pt x="3138" y="1173"/>
                    <a:pt x="2655" y="985"/>
                  </a:cubicBezTo>
                  <a:lnTo>
                    <a:pt x="74" y="8"/>
                  </a:lnTo>
                  <a:cubicBezTo>
                    <a:pt x="63" y="2"/>
                    <a:pt x="54" y="0"/>
                    <a:pt x="46" y="0"/>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904975" y="3098350"/>
              <a:ext cx="217825" cy="118525"/>
            </a:xfrm>
            <a:custGeom>
              <a:avLst/>
              <a:gdLst/>
              <a:ahLst/>
              <a:cxnLst/>
              <a:rect l="l" t="t" r="r" b="b"/>
              <a:pathLst>
                <a:path w="8713" h="4741" extrusionOk="0">
                  <a:moveTo>
                    <a:pt x="4914" y="1"/>
                  </a:moveTo>
                  <a:cubicBezTo>
                    <a:pt x="4416" y="1"/>
                    <a:pt x="3937" y="185"/>
                    <a:pt x="3568" y="499"/>
                  </a:cubicBezTo>
                  <a:cubicBezTo>
                    <a:pt x="3531" y="480"/>
                    <a:pt x="3494" y="480"/>
                    <a:pt x="3457" y="480"/>
                  </a:cubicBezTo>
                  <a:cubicBezTo>
                    <a:pt x="2959" y="480"/>
                    <a:pt x="2554" y="739"/>
                    <a:pt x="2314" y="1126"/>
                  </a:cubicBezTo>
                  <a:cubicBezTo>
                    <a:pt x="2074" y="1052"/>
                    <a:pt x="1853" y="960"/>
                    <a:pt x="1650" y="886"/>
                  </a:cubicBezTo>
                  <a:cubicBezTo>
                    <a:pt x="1601" y="865"/>
                    <a:pt x="1551" y="855"/>
                    <a:pt x="1502" y="855"/>
                  </a:cubicBezTo>
                  <a:cubicBezTo>
                    <a:pt x="1298" y="855"/>
                    <a:pt x="1123" y="1028"/>
                    <a:pt x="1152" y="1236"/>
                  </a:cubicBezTo>
                  <a:lnTo>
                    <a:pt x="1189" y="1771"/>
                  </a:lnTo>
                  <a:cubicBezTo>
                    <a:pt x="1189" y="1827"/>
                    <a:pt x="1152" y="1863"/>
                    <a:pt x="1097" y="1863"/>
                  </a:cubicBezTo>
                  <a:lnTo>
                    <a:pt x="673" y="1771"/>
                  </a:lnTo>
                  <a:cubicBezTo>
                    <a:pt x="648" y="1767"/>
                    <a:pt x="623" y="1766"/>
                    <a:pt x="599" y="1766"/>
                  </a:cubicBezTo>
                  <a:cubicBezTo>
                    <a:pt x="264" y="1766"/>
                    <a:pt x="1" y="2108"/>
                    <a:pt x="138" y="2435"/>
                  </a:cubicBezTo>
                  <a:cubicBezTo>
                    <a:pt x="323" y="2915"/>
                    <a:pt x="747" y="3505"/>
                    <a:pt x="1595" y="3818"/>
                  </a:cubicBezTo>
                  <a:cubicBezTo>
                    <a:pt x="1890" y="3929"/>
                    <a:pt x="2240" y="4021"/>
                    <a:pt x="2664" y="4058"/>
                  </a:cubicBezTo>
                  <a:cubicBezTo>
                    <a:pt x="2826" y="4071"/>
                    <a:pt x="2980" y="4078"/>
                    <a:pt x="3129" y="4078"/>
                  </a:cubicBezTo>
                  <a:cubicBezTo>
                    <a:pt x="4589" y="4078"/>
                    <a:pt x="5418" y="3457"/>
                    <a:pt x="5836" y="2988"/>
                  </a:cubicBezTo>
                  <a:lnTo>
                    <a:pt x="6518" y="2988"/>
                  </a:lnTo>
                  <a:lnTo>
                    <a:pt x="6666" y="4740"/>
                  </a:lnTo>
                  <a:lnTo>
                    <a:pt x="7348" y="4685"/>
                  </a:lnTo>
                  <a:lnTo>
                    <a:pt x="8031" y="4629"/>
                  </a:lnTo>
                  <a:cubicBezTo>
                    <a:pt x="8104" y="4629"/>
                    <a:pt x="8178" y="4629"/>
                    <a:pt x="8252" y="4648"/>
                  </a:cubicBezTo>
                  <a:lnTo>
                    <a:pt x="8565" y="3265"/>
                  </a:lnTo>
                  <a:cubicBezTo>
                    <a:pt x="8713" y="2638"/>
                    <a:pt x="8381" y="1937"/>
                    <a:pt x="7754" y="1734"/>
                  </a:cubicBezTo>
                  <a:cubicBezTo>
                    <a:pt x="7735" y="1734"/>
                    <a:pt x="7717" y="1734"/>
                    <a:pt x="7699" y="1716"/>
                  </a:cubicBezTo>
                  <a:cubicBezTo>
                    <a:pt x="7570" y="757"/>
                    <a:pt x="6740" y="1"/>
                    <a:pt x="57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944825" y="3161050"/>
              <a:ext cx="191825" cy="271700"/>
            </a:xfrm>
            <a:custGeom>
              <a:avLst/>
              <a:gdLst/>
              <a:ahLst/>
              <a:cxnLst/>
              <a:rect l="l" t="t" r="r" b="b"/>
              <a:pathLst>
                <a:path w="7673" h="10868" extrusionOk="0">
                  <a:moveTo>
                    <a:pt x="4648" y="1"/>
                  </a:moveTo>
                  <a:cubicBezTo>
                    <a:pt x="4611" y="1"/>
                    <a:pt x="4574" y="1"/>
                    <a:pt x="4556" y="38"/>
                  </a:cubicBezTo>
                  <a:cubicBezTo>
                    <a:pt x="4384" y="347"/>
                    <a:pt x="3587" y="1570"/>
                    <a:pt x="1537" y="1570"/>
                  </a:cubicBezTo>
                  <a:cubicBezTo>
                    <a:pt x="1388" y="1570"/>
                    <a:pt x="1233" y="1564"/>
                    <a:pt x="1070" y="1550"/>
                  </a:cubicBezTo>
                  <a:cubicBezTo>
                    <a:pt x="646" y="1513"/>
                    <a:pt x="296" y="1421"/>
                    <a:pt x="1" y="1310"/>
                  </a:cubicBezTo>
                  <a:lnTo>
                    <a:pt x="1" y="1310"/>
                  </a:lnTo>
                  <a:lnTo>
                    <a:pt x="388" y="6068"/>
                  </a:lnTo>
                  <a:cubicBezTo>
                    <a:pt x="458" y="6972"/>
                    <a:pt x="1216" y="7680"/>
                    <a:pt x="2122" y="7680"/>
                  </a:cubicBezTo>
                  <a:cubicBezTo>
                    <a:pt x="2177" y="7680"/>
                    <a:pt x="2232" y="7677"/>
                    <a:pt x="2287" y="7672"/>
                  </a:cubicBezTo>
                  <a:lnTo>
                    <a:pt x="2380" y="7672"/>
                  </a:lnTo>
                  <a:lnTo>
                    <a:pt x="2619" y="9239"/>
                  </a:lnTo>
                  <a:cubicBezTo>
                    <a:pt x="2786" y="10189"/>
                    <a:pt x="3600" y="10867"/>
                    <a:pt x="4530" y="10867"/>
                  </a:cubicBezTo>
                  <a:cubicBezTo>
                    <a:pt x="4630" y="10867"/>
                    <a:pt x="4731" y="10860"/>
                    <a:pt x="4832" y="10844"/>
                  </a:cubicBezTo>
                  <a:lnTo>
                    <a:pt x="5293" y="10770"/>
                  </a:lnTo>
                  <a:cubicBezTo>
                    <a:pt x="6344" y="10604"/>
                    <a:pt x="7064" y="9608"/>
                    <a:pt x="6898" y="8557"/>
                  </a:cubicBezTo>
                  <a:lnTo>
                    <a:pt x="6252" y="4592"/>
                  </a:lnTo>
                  <a:lnTo>
                    <a:pt x="6639" y="4556"/>
                  </a:lnTo>
                  <a:cubicBezTo>
                    <a:pt x="7229" y="4519"/>
                    <a:pt x="7672" y="3984"/>
                    <a:pt x="7635" y="3394"/>
                  </a:cubicBezTo>
                  <a:lnTo>
                    <a:pt x="7617" y="3136"/>
                  </a:lnTo>
                  <a:cubicBezTo>
                    <a:pt x="7561" y="2601"/>
                    <a:pt x="7156" y="2195"/>
                    <a:pt x="6658" y="2140"/>
                  </a:cubicBezTo>
                  <a:cubicBezTo>
                    <a:pt x="6584" y="2121"/>
                    <a:pt x="6510" y="2121"/>
                    <a:pt x="6437" y="2121"/>
                  </a:cubicBezTo>
                  <a:lnTo>
                    <a:pt x="5754" y="2177"/>
                  </a:lnTo>
                  <a:lnTo>
                    <a:pt x="5072" y="2232"/>
                  </a:lnTo>
                  <a:lnTo>
                    <a:pt x="4888" y="93"/>
                  </a:lnTo>
                  <a:cubicBezTo>
                    <a:pt x="4795" y="75"/>
                    <a:pt x="4703" y="38"/>
                    <a:pt x="4648"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8"/>
            <p:cNvSpPr/>
            <p:nvPr/>
          </p:nvSpPr>
          <p:spPr>
            <a:xfrm>
              <a:off x="1098800" y="3234000"/>
              <a:ext cx="12950" cy="20675"/>
            </a:xfrm>
            <a:custGeom>
              <a:avLst/>
              <a:gdLst/>
              <a:ahLst/>
              <a:cxnLst/>
              <a:rect l="l" t="t" r="r" b="b"/>
              <a:pathLst>
                <a:path w="518" h="827" extrusionOk="0">
                  <a:moveTo>
                    <a:pt x="425" y="1"/>
                  </a:moveTo>
                  <a:cubicBezTo>
                    <a:pt x="411" y="1"/>
                    <a:pt x="397" y="6"/>
                    <a:pt x="388" y="15"/>
                  </a:cubicBezTo>
                  <a:lnTo>
                    <a:pt x="1" y="531"/>
                  </a:lnTo>
                  <a:cubicBezTo>
                    <a:pt x="1" y="531"/>
                    <a:pt x="1" y="550"/>
                    <a:pt x="1" y="568"/>
                  </a:cubicBezTo>
                  <a:cubicBezTo>
                    <a:pt x="1" y="586"/>
                    <a:pt x="19" y="586"/>
                    <a:pt x="19" y="605"/>
                  </a:cubicBezTo>
                  <a:lnTo>
                    <a:pt x="444" y="826"/>
                  </a:lnTo>
                  <a:lnTo>
                    <a:pt x="462" y="826"/>
                  </a:lnTo>
                  <a:cubicBezTo>
                    <a:pt x="480" y="826"/>
                    <a:pt x="499" y="826"/>
                    <a:pt x="517" y="808"/>
                  </a:cubicBezTo>
                  <a:cubicBezTo>
                    <a:pt x="517" y="789"/>
                    <a:pt x="517" y="752"/>
                    <a:pt x="499" y="734"/>
                  </a:cubicBezTo>
                  <a:lnTo>
                    <a:pt x="130" y="531"/>
                  </a:lnTo>
                  <a:lnTo>
                    <a:pt x="480" y="70"/>
                  </a:lnTo>
                  <a:cubicBezTo>
                    <a:pt x="499" y="52"/>
                    <a:pt x="480" y="33"/>
                    <a:pt x="462" y="15"/>
                  </a:cubicBezTo>
                  <a:cubicBezTo>
                    <a:pt x="453" y="6"/>
                    <a:pt x="439" y="1"/>
                    <a:pt x="425"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8"/>
            <p:cNvSpPr/>
            <p:nvPr/>
          </p:nvSpPr>
          <p:spPr>
            <a:xfrm>
              <a:off x="985400" y="3226050"/>
              <a:ext cx="21700" cy="42450"/>
            </a:xfrm>
            <a:custGeom>
              <a:avLst/>
              <a:gdLst/>
              <a:ahLst/>
              <a:cxnLst/>
              <a:rect l="l" t="t" r="r" b="b"/>
              <a:pathLst>
                <a:path w="868" h="1698" extrusionOk="0">
                  <a:moveTo>
                    <a:pt x="167" y="1"/>
                  </a:moveTo>
                  <a:cubicBezTo>
                    <a:pt x="148" y="1"/>
                    <a:pt x="130" y="19"/>
                    <a:pt x="111" y="56"/>
                  </a:cubicBezTo>
                  <a:lnTo>
                    <a:pt x="1" y="1200"/>
                  </a:lnTo>
                  <a:cubicBezTo>
                    <a:pt x="1" y="1347"/>
                    <a:pt x="38" y="1476"/>
                    <a:pt x="130" y="1568"/>
                  </a:cubicBezTo>
                  <a:cubicBezTo>
                    <a:pt x="222" y="1642"/>
                    <a:pt x="333" y="1697"/>
                    <a:pt x="462" y="1697"/>
                  </a:cubicBezTo>
                  <a:lnTo>
                    <a:pt x="480" y="1697"/>
                  </a:lnTo>
                  <a:lnTo>
                    <a:pt x="812" y="1661"/>
                  </a:lnTo>
                  <a:cubicBezTo>
                    <a:pt x="849" y="1661"/>
                    <a:pt x="867" y="1642"/>
                    <a:pt x="867" y="1605"/>
                  </a:cubicBezTo>
                  <a:cubicBezTo>
                    <a:pt x="849" y="1587"/>
                    <a:pt x="830" y="1568"/>
                    <a:pt x="812" y="1568"/>
                  </a:cubicBezTo>
                  <a:lnTo>
                    <a:pt x="480" y="1587"/>
                  </a:lnTo>
                  <a:cubicBezTo>
                    <a:pt x="464" y="1590"/>
                    <a:pt x="448" y="1591"/>
                    <a:pt x="431" y="1591"/>
                  </a:cubicBezTo>
                  <a:cubicBezTo>
                    <a:pt x="351" y="1591"/>
                    <a:pt x="265" y="1556"/>
                    <a:pt x="203" y="1495"/>
                  </a:cubicBezTo>
                  <a:cubicBezTo>
                    <a:pt x="130" y="1421"/>
                    <a:pt x="93" y="1310"/>
                    <a:pt x="111" y="1218"/>
                  </a:cubicBezTo>
                  <a:lnTo>
                    <a:pt x="222" y="56"/>
                  </a:lnTo>
                  <a:cubicBezTo>
                    <a:pt x="222" y="38"/>
                    <a:pt x="203" y="1"/>
                    <a:pt x="167"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8"/>
            <p:cNvSpPr/>
            <p:nvPr/>
          </p:nvSpPr>
          <p:spPr>
            <a:xfrm>
              <a:off x="963725" y="3240750"/>
              <a:ext cx="12025" cy="12075"/>
            </a:xfrm>
            <a:custGeom>
              <a:avLst/>
              <a:gdLst/>
              <a:ahLst/>
              <a:cxnLst/>
              <a:rect l="l" t="t" r="r" b="b"/>
              <a:pathLst>
                <a:path w="481" h="483" extrusionOk="0">
                  <a:moveTo>
                    <a:pt x="231" y="1"/>
                  </a:moveTo>
                  <a:cubicBezTo>
                    <a:pt x="114" y="1"/>
                    <a:pt x="18" y="105"/>
                    <a:pt x="1" y="224"/>
                  </a:cubicBezTo>
                  <a:cubicBezTo>
                    <a:pt x="1" y="353"/>
                    <a:pt x="93" y="464"/>
                    <a:pt x="222" y="482"/>
                  </a:cubicBezTo>
                  <a:cubicBezTo>
                    <a:pt x="351" y="482"/>
                    <a:pt x="462" y="390"/>
                    <a:pt x="480" y="261"/>
                  </a:cubicBezTo>
                  <a:cubicBezTo>
                    <a:pt x="480" y="132"/>
                    <a:pt x="388" y="21"/>
                    <a:pt x="259" y="3"/>
                  </a:cubicBezTo>
                  <a:cubicBezTo>
                    <a:pt x="250" y="2"/>
                    <a:pt x="240" y="1"/>
                    <a:pt x="231"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8"/>
            <p:cNvSpPr/>
            <p:nvPr/>
          </p:nvSpPr>
          <p:spPr>
            <a:xfrm>
              <a:off x="1005700" y="3317500"/>
              <a:ext cx="16150" cy="5275"/>
            </a:xfrm>
            <a:custGeom>
              <a:avLst/>
              <a:gdLst/>
              <a:ahLst/>
              <a:cxnLst/>
              <a:rect l="l" t="t" r="r" b="b"/>
              <a:pathLst>
                <a:path w="646" h="211" extrusionOk="0">
                  <a:moveTo>
                    <a:pt x="304" y="0"/>
                  </a:moveTo>
                  <a:cubicBezTo>
                    <a:pt x="152" y="0"/>
                    <a:pt x="37" y="68"/>
                    <a:pt x="37" y="68"/>
                  </a:cubicBezTo>
                  <a:cubicBezTo>
                    <a:pt x="18" y="86"/>
                    <a:pt x="0" y="105"/>
                    <a:pt x="18" y="142"/>
                  </a:cubicBezTo>
                  <a:cubicBezTo>
                    <a:pt x="18" y="142"/>
                    <a:pt x="37" y="160"/>
                    <a:pt x="55" y="160"/>
                  </a:cubicBezTo>
                  <a:lnTo>
                    <a:pt x="92" y="160"/>
                  </a:lnTo>
                  <a:cubicBezTo>
                    <a:pt x="92" y="149"/>
                    <a:pt x="184" y="99"/>
                    <a:pt x="300" y="99"/>
                  </a:cubicBezTo>
                  <a:cubicBezTo>
                    <a:pt x="380" y="99"/>
                    <a:pt x="471" y="122"/>
                    <a:pt x="553" y="197"/>
                  </a:cubicBezTo>
                  <a:cubicBezTo>
                    <a:pt x="562" y="206"/>
                    <a:pt x="576" y="211"/>
                    <a:pt x="590" y="211"/>
                  </a:cubicBezTo>
                  <a:cubicBezTo>
                    <a:pt x="604" y="211"/>
                    <a:pt x="618" y="206"/>
                    <a:pt x="627" y="197"/>
                  </a:cubicBezTo>
                  <a:cubicBezTo>
                    <a:pt x="645" y="178"/>
                    <a:pt x="645" y="142"/>
                    <a:pt x="627" y="123"/>
                  </a:cubicBezTo>
                  <a:cubicBezTo>
                    <a:pt x="518" y="29"/>
                    <a:pt x="403" y="0"/>
                    <a:pt x="304" y="0"/>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8"/>
            <p:cNvSpPr/>
            <p:nvPr/>
          </p:nvSpPr>
          <p:spPr>
            <a:xfrm>
              <a:off x="1003375" y="3200100"/>
              <a:ext cx="49825" cy="19350"/>
            </a:xfrm>
            <a:custGeom>
              <a:avLst/>
              <a:gdLst/>
              <a:ahLst/>
              <a:cxnLst/>
              <a:rect l="l" t="t" r="r" b="b"/>
              <a:pathLst>
                <a:path w="1993" h="774" extrusionOk="0">
                  <a:moveTo>
                    <a:pt x="921" y="1"/>
                  </a:moveTo>
                  <a:cubicBezTo>
                    <a:pt x="557" y="1"/>
                    <a:pt x="264" y="134"/>
                    <a:pt x="148" y="283"/>
                  </a:cubicBezTo>
                  <a:cubicBezTo>
                    <a:pt x="1" y="430"/>
                    <a:pt x="38" y="559"/>
                    <a:pt x="148" y="615"/>
                  </a:cubicBezTo>
                  <a:cubicBezTo>
                    <a:pt x="259" y="689"/>
                    <a:pt x="406" y="670"/>
                    <a:pt x="554" y="689"/>
                  </a:cubicBezTo>
                  <a:cubicBezTo>
                    <a:pt x="702" y="689"/>
                    <a:pt x="849" y="689"/>
                    <a:pt x="978" y="707"/>
                  </a:cubicBezTo>
                  <a:cubicBezTo>
                    <a:pt x="1107" y="707"/>
                    <a:pt x="1255" y="725"/>
                    <a:pt x="1402" y="744"/>
                  </a:cubicBezTo>
                  <a:cubicBezTo>
                    <a:pt x="1492" y="755"/>
                    <a:pt x="1582" y="773"/>
                    <a:pt x="1667" y="773"/>
                  </a:cubicBezTo>
                  <a:cubicBezTo>
                    <a:pt x="1722" y="773"/>
                    <a:pt x="1776" y="766"/>
                    <a:pt x="1826" y="744"/>
                  </a:cubicBezTo>
                  <a:cubicBezTo>
                    <a:pt x="1937" y="707"/>
                    <a:pt x="1992" y="578"/>
                    <a:pt x="1882" y="412"/>
                  </a:cubicBezTo>
                  <a:cubicBezTo>
                    <a:pt x="1771" y="246"/>
                    <a:pt x="1476" y="43"/>
                    <a:pt x="1052" y="6"/>
                  </a:cubicBezTo>
                  <a:cubicBezTo>
                    <a:pt x="1007" y="2"/>
                    <a:pt x="964" y="1"/>
                    <a:pt x="9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8"/>
            <p:cNvSpPr/>
            <p:nvPr/>
          </p:nvSpPr>
          <p:spPr>
            <a:xfrm>
              <a:off x="944825" y="3210100"/>
              <a:ext cx="33225" cy="17500"/>
            </a:xfrm>
            <a:custGeom>
              <a:avLst/>
              <a:gdLst/>
              <a:ahLst/>
              <a:cxnLst/>
              <a:rect l="l" t="t" r="r" b="b"/>
              <a:pathLst>
                <a:path w="1329" h="700" extrusionOk="0">
                  <a:moveTo>
                    <a:pt x="802" y="0"/>
                  </a:moveTo>
                  <a:cubicBezTo>
                    <a:pt x="729" y="0"/>
                    <a:pt x="652" y="9"/>
                    <a:pt x="573" y="30"/>
                  </a:cubicBezTo>
                  <a:cubicBezTo>
                    <a:pt x="277" y="104"/>
                    <a:pt x="112" y="289"/>
                    <a:pt x="56" y="436"/>
                  </a:cubicBezTo>
                  <a:cubicBezTo>
                    <a:pt x="1" y="584"/>
                    <a:pt x="56" y="676"/>
                    <a:pt x="148" y="694"/>
                  </a:cubicBezTo>
                  <a:cubicBezTo>
                    <a:pt x="165" y="698"/>
                    <a:pt x="182" y="699"/>
                    <a:pt x="199" y="699"/>
                  </a:cubicBezTo>
                  <a:cubicBezTo>
                    <a:pt x="274" y="699"/>
                    <a:pt x="350" y="669"/>
                    <a:pt x="425" y="639"/>
                  </a:cubicBezTo>
                  <a:cubicBezTo>
                    <a:pt x="536" y="602"/>
                    <a:pt x="628" y="584"/>
                    <a:pt x="702" y="547"/>
                  </a:cubicBezTo>
                  <a:cubicBezTo>
                    <a:pt x="794" y="528"/>
                    <a:pt x="904" y="510"/>
                    <a:pt x="997" y="491"/>
                  </a:cubicBezTo>
                  <a:cubicBezTo>
                    <a:pt x="1089" y="473"/>
                    <a:pt x="1200" y="454"/>
                    <a:pt x="1273" y="399"/>
                  </a:cubicBezTo>
                  <a:cubicBezTo>
                    <a:pt x="1329" y="344"/>
                    <a:pt x="1329" y="233"/>
                    <a:pt x="1218" y="123"/>
                  </a:cubicBezTo>
                  <a:cubicBezTo>
                    <a:pt x="1139" y="57"/>
                    <a:pt x="985" y="0"/>
                    <a:pt x="8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8"/>
            <p:cNvSpPr/>
            <p:nvPr/>
          </p:nvSpPr>
          <p:spPr>
            <a:xfrm>
              <a:off x="1014900" y="3236600"/>
              <a:ext cx="13875" cy="13050"/>
            </a:xfrm>
            <a:custGeom>
              <a:avLst/>
              <a:gdLst/>
              <a:ahLst/>
              <a:cxnLst/>
              <a:rect l="l" t="t" r="r" b="b"/>
              <a:pathLst>
                <a:path w="555" h="522" extrusionOk="0">
                  <a:moveTo>
                    <a:pt x="273" y="1"/>
                  </a:moveTo>
                  <a:cubicBezTo>
                    <a:pt x="263" y="1"/>
                    <a:pt x="252" y="1"/>
                    <a:pt x="241" y="3"/>
                  </a:cubicBezTo>
                  <a:cubicBezTo>
                    <a:pt x="93" y="21"/>
                    <a:pt x="1" y="151"/>
                    <a:pt x="19" y="298"/>
                  </a:cubicBezTo>
                  <a:cubicBezTo>
                    <a:pt x="36" y="433"/>
                    <a:pt x="146" y="522"/>
                    <a:pt x="277" y="522"/>
                  </a:cubicBezTo>
                  <a:cubicBezTo>
                    <a:pt x="289" y="522"/>
                    <a:pt x="302" y="521"/>
                    <a:pt x="314" y="519"/>
                  </a:cubicBezTo>
                  <a:cubicBezTo>
                    <a:pt x="462" y="501"/>
                    <a:pt x="554" y="353"/>
                    <a:pt x="536" y="224"/>
                  </a:cubicBezTo>
                  <a:cubicBezTo>
                    <a:pt x="502" y="89"/>
                    <a:pt x="391" y="1"/>
                    <a:pt x="273"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8"/>
            <p:cNvSpPr/>
            <p:nvPr/>
          </p:nvSpPr>
          <p:spPr>
            <a:xfrm>
              <a:off x="1017675" y="3248275"/>
              <a:ext cx="11100" cy="2700"/>
            </a:xfrm>
            <a:custGeom>
              <a:avLst/>
              <a:gdLst/>
              <a:ahLst/>
              <a:cxnLst/>
              <a:rect l="l" t="t" r="r" b="b"/>
              <a:pathLst>
                <a:path w="444" h="108" extrusionOk="0">
                  <a:moveTo>
                    <a:pt x="248" y="1"/>
                  </a:moveTo>
                  <a:cubicBezTo>
                    <a:pt x="172" y="1"/>
                    <a:pt x="83" y="25"/>
                    <a:pt x="0" y="108"/>
                  </a:cubicBezTo>
                  <a:lnTo>
                    <a:pt x="443" y="52"/>
                  </a:lnTo>
                  <a:cubicBezTo>
                    <a:pt x="443" y="52"/>
                    <a:pt x="359" y="1"/>
                    <a:pt x="248"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8"/>
            <p:cNvSpPr/>
            <p:nvPr/>
          </p:nvSpPr>
          <p:spPr>
            <a:xfrm>
              <a:off x="1016300" y="3246850"/>
              <a:ext cx="13850" cy="5500"/>
            </a:xfrm>
            <a:custGeom>
              <a:avLst/>
              <a:gdLst/>
              <a:ahLst/>
              <a:cxnLst/>
              <a:rect l="l" t="t" r="r" b="b"/>
              <a:pathLst>
                <a:path w="554" h="220" extrusionOk="0">
                  <a:moveTo>
                    <a:pt x="322" y="1"/>
                  </a:moveTo>
                  <a:cubicBezTo>
                    <a:pt x="225" y="1"/>
                    <a:pt x="114" y="32"/>
                    <a:pt x="19" y="128"/>
                  </a:cubicBezTo>
                  <a:cubicBezTo>
                    <a:pt x="0" y="146"/>
                    <a:pt x="0" y="183"/>
                    <a:pt x="19" y="202"/>
                  </a:cubicBezTo>
                  <a:cubicBezTo>
                    <a:pt x="37" y="220"/>
                    <a:pt x="37" y="220"/>
                    <a:pt x="55" y="220"/>
                  </a:cubicBezTo>
                  <a:cubicBezTo>
                    <a:pt x="74" y="220"/>
                    <a:pt x="74" y="220"/>
                    <a:pt x="92" y="202"/>
                  </a:cubicBezTo>
                  <a:cubicBezTo>
                    <a:pt x="169" y="125"/>
                    <a:pt x="249" y="102"/>
                    <a:pt x="316" y="102"/>
                  </a:cubicBezTo>
                  <a:cubicBezTo>
                    <a:pt x="411" y="102"/>
                    <a:pt x="480" y="146"/>
                    <a:pt x="480" y="146"/>
                  </a:cubicBezTo>
                  <a:cubicBezTo>
                    <a:pt x="485" y="152"/>
                    <a:pt x="492" y="154"/>
                    <a:pt x="500" y="154"/>
                  </a:cubicBezTo>
                  <a:cubicBezTo>
                    <a:pt x="518" y="154"/>
                    <a:pt x="540" y="141"/>
                    <a:pt x="553" y="128"/>
                  </a:cubicBezTo>
                  <a:cubicBezTo>
                    <a:pt x="553" y="109"/>
                    <a:pt x="553" y="72"/>
                    <a:pt x="535" y="54"/>
                  </a:cubicBezTo>
                  <a:cubicBezTo>
                    <a:pt x="491" y="27"/>
                    <a:pt x="412" y="1"/>
                    <a:pt x="322"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8"/>
            <p:cNvSpPr/>
            <p:nvPr/>
          </p:nvSpPr>
          <p:spPr>
            <a:xfrm>
              <a:off x="964650" y="3252650"/>
              <a:ext cx="10175" cy="1550"/>
            </a:xfrm>
            <a:custGeom>
              <a:avLst/>
              <a:gdLst/>
              <a:ahLst/>
              <a:cxnLst/>
              <a:rect l="l" t="t" r="r" b="b"/>
              <a:pathLst>
                <a:path w="407" h="62" extrusionOk="0">
                  <a:moveTo>
                    <a:pt x="238" y="1"/>
                  </a:moveTo>
                  <a:cubicBezTo>
                    <a:pt x="166" y="1"/>
                    <a:pt x="80" y="14"/>
                    <a:pt x="1" y="62"/>
                  </a:cubicBezTo>
                  <a:lnTo>
                    <a:pt x="407" y="25"/>
                  </a:lnTo>
                  <a:cubicBezTo>
                    <a:pt x="407" y="25"/>
                    <a:pt x="334" y="1"/>
                    <a:pt x="238"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8"/>
            <p:cNvSpPr/>
            <p:nvPr/>
          </p:nvSpPr>
          <p:spPr>
            <a:xfrm>
              <a:off x="963275" y="3251350"/>
              <a:ext cx="12925" cy="4250"/>
            </a:xfrm>
            <a:custGeom>
              <a:avLst/>
              <a:gdLst/>
              <a:ahLst/>
              <a:cxnLst/>
              <a:rect l="l" t="t" r="r" b="b"/>
              <a:pathLst>
                <a:path w="517" h="170" extrusionOk="0">
                  <a:moveTo>
                    <a:pt x="311" y="1"/>
                  </a:moveTo>
                  <a:cubicBezTo>
                    <a:pt x="231" y="1"/>
                    <a:pt x="132" y="17"/>
                    <a:pt x="37" y="77"/>
                  </a:cubicBezTo>
                  <a:cubicBezTo>
                    <a:pt x="19" y="77"/>
                    <a:pt x="1" y="114"/>
                    <a:pt x="19" y="132"/>
                  </a:cubicBezTo>
                  <a:cubicBezTo>
                    <a:pt x="37" y="151"/>
                    <a:pt x="37" y="169"/>
                    <a:pt x="56" y="169"/>
                  </a:cubicBezTo>
                  <a:cubicBezTo>
                    <a:pt x="74" y="169"/>
                    <a:pt x="74" y="169"/>
                    <a:pt x="93" y="151"/>
                  </a:cubicBezTo>
                  <a:cubicBezTo>
                    <a:pt x="163" y="111"/>
                    <a:pt x="237" y="99"/>
                    <a:pt x="299" y="99"/>
                  </a:cubicBezTo>
                  <a:cubicBezTo>
                    <a:pt x="382" y="99"/>
                    <a:pt x="443" y="122"/>
                    <a:pt x="443" y="132"/>
                  </a:cubicBezTo>
                  <a:cubicBezTo>
                    <a:pt x="480" y="132"/>
                    <a:pt x="498" y="114"/>
                    <a:pt x="517" y="95"/>
                  </a:cubicBezTo>
                  <a:cubicBezTo>
                    <a:pt x="517" y="58"/>
                    <a:pt x="498" y="40"/>
                    <a:pt x="480" y="22"/>
                  </a:cubicBezTo>
                  <a:cubicBezTo>
                    <a:pt x="470" y="22"/>
                    <a:pt x="403" y="1"/>
                    <a:pt x="311"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8"/>
            <p:cNvSpPr/>
            <p:nvPr/>
          </p:nvSpPr>
          <p:spPr>
            <a:xfrm>
              <a:off x="1006150" y="3268125"/>
              <a:ext cx="38750" cy="26100"/>
            </a:xfrm>
            <a:custGeom>
              <a:avLst/>
              <a:gdLst/>
              <a:ahLst/>
              <a:cxnLst/>
              <a:rect l="l" t="t" r="r" b="b"/>
              <a:pathLst>
                <a:path w="1550" h="1044" extrusionOk="0">
                  <a:moveTo>
                    <a:pt x="1081" y="1"/>
                  </a:moveTo>
                  <a:cubicBezTo>
                    <a:pt x="1025" y="1"/>
                    <a:pt x="967" y="25"/>
                    <a:pt x="922" y="70"/>
                  </a:cubicBezTo>
                  <a:cubicBezTo>
                    <a:pt x="812" y="199"/>
                    <a:pt x="535" y="439"/>
                    <a:pt x="148" y="512"/>
                  </a:cubicBezTo>
                  <a:cubicBezTo>
                    <a:pt x="37" y="531"/>
                    <a:pt x="0" y="641"/>
                    <a:pt x="56" y="734"/>
                  </a:cubicBezTo>
                  <a:cubicBezTo>
                    <a:pt x="133" y="862"/>
                    <a:pt x="290" y="1043"/>
                    <a:pt x="545" y="1043"/>
                  </a:cubicBezTo>
                  <a:cubicBezTo>
                    <a:pt x="657" y="1043"/>
                    <a:pt x="789" y="1008"/>
                    <a:pt x="941" y="918"/>
                  </a:cubicBezTo>
                  <a:cubicBezTo>
                    <a:pt x="1549" y="568"/>
                    <a:pt x="1402" y="143"/>
                    <a:pt x="1181" y="33"/>
                  </a:cubicBezTo>
                  <a:cubicBezTo>
                    <a:pt x="1152" y="11"/>
                    <a:pt x="1117" y="1"/>
                    <a:pt x="1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8"/>
            <p:cNvSpPr/>
            <p:nvPr/>
          </p:nvSpPr>
          <p:spPr>
            <a:xfrm>
              <a:off x="1004300" y="3329775"/>
              <a:ext cx="64575" cy="52600"/>
            </a:xfrm>
            <a:custGeom>
              <a:avLst/>
              <a:gdLst/>
              <a:ahLst/>
              <a:cxnLst/>
              <a:rect l="l" t="t" r="r" b="b"/>
              <a:pathLst>
                <a:path w="2583" h="2104" extrusionOk="0">
                  <a:moveTo>
                    <a:pt x="2582" y="1"/>
                  </a:moveTo>
                  <a:cubicBezTo>
                    <a:pt x="2121" y="904"/>
                    <a:pt x="1" y="923"/>
                    <a:pt x="1" y="923"/>
                  </a:cubicBezTo>
                  <a:lnTo>
                    <a:pt x="204" y="2103"/>
                  </a:lnTo>
                  <a:cubicBezTo>
                    <a:pt x="2435" y="1900"/>
                    <a:pt x="2582" y="1"/>
                    <a:pt x="2582"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8"/>
            <p:cNvSpPr/>
            <p:nvPr/>
          </p:nvSpPr>
          <p:spPr>
            <a:xfrm>
              <a:off x="973875" y="3377400"/>
              <a:ext cx="74700" cy="91375"/>
            </a:xfrm>
            <a:custGeom>
              <a:avLst/>
              <a:gdLst/>
              <a:ahLst/>
              <a:cxnLst/>
              <a:rect l="l" t="t" r="r" b="b"/>
              <a:pathLst>
                <a:path w="2988" h="3655" extrusionOk="0">
                  <a:moveTo>
                    <a:pt x="829" y="1"/>
                  </a:moveTo>
                  <a:cubicBezTo>
                    <a:pt x="706" y="1"/>
                    <a:pt x="585" y="116"/>
                    <a:pt x="572" y="290"/>
                  </a:cubicBezTo>
                  <a:lnTo>
                    <a:pt x="74" y="1581"/>
                  </a:lnTo>
                  <a:cubicBezTo>
                    <a:pt x="1" y="1729"/>
                    <a:pt x="38" y="1895"/>
                    <a:pt x="148" y="2024"/>
                  </a:cubicBezTo>
                  <a:lnTo>
                    <a:pt x="1457" y="3517"/>
                  </a:lnTo>
                  <a:cubicBezTo>
                    <a:pt x="1508" y="3608"/>
                    <a:pt x="1590" y="3654"/>
                    <a:pt x="1673" y="3654"/>
                  </a:cubicBezTo>
                  <a:cubicBezTo>
                    <a:pt x="1743" y="3654"/>
                    <a:pt x="1813" y="3621"/>
                    <a:pt x="1863" y="3554"/>
                  </a:cubicBezTo>
                  <a:lnTo>
                    <a:pt x="2988" y="2153"/>
                  </a:lnTo>
                  <a:lnTo>
                    <a:pt x="996" y="87"/>
                  </a:lnTo>
                  <a:cubicBezTo>
                    <a:pt x="948" y="27"/>
                    <a:pt x="889" y="1"/>
                    <a:pt x="829" y="1"/>
                  </a:cubicBezTo>
                  <a:close/>
                </a:path>
              </a:pathLst>
            </a:custGeom>
            <a:solidFill>
              <a:srgbClr val="8E7CC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8"/>
            <p:cNvSpPr/>
            <p:nvPr/>
          </p:nvSpPr>
          <p:spPr>
            <a:xfrm>
              <a:off x="972950" y="3376000"/>
              <a:ext cx="77025" cy="93950"/>
            </a:xfrm>
            <a:custGeom>
              <a:avLst/>
              <a:gdLst/>
              <a:ahLst/>
              <a:cxnLst/>
              <a:rect l="l" t="t" r="r" b="b"/>
              <a:pathLst>
                <a:path w="3081" h="3758" extrusionOk="0">
                  <a:moveTo>
                    <a:pt x="884" y="106"/>
                  </a:moveTo>
                  <a:cubicBezTo>
                    <a:pt x="925" y="106"/>
                    <a:pt x="961" y="126"/>
                    <a:pt x="997" y="162"/>
                  </a:cubicBezTo>
                  <a:lnTo>
                    <a:pt x="2951" y="2209"/>
                  </a:lnTo>
                  <a:lnTo>
                    <a:pt x="1863" y="3573"/>
                  </a:lnTo>
                  <a:cubicBezTo>
                    <a:pt x="1808" y="3629"/>
                    <a:pt x="1753" y="3666"/>
                    <a:pt x="1697" y="3666"/>
                  </a:cubicBezTo>
                  <a:cubicBezTo>
                    <a:pt x="1623" y="3666"/>
                    <a:pt x="1568" y="3629"/>
                    <a:pt x="1531" y="3555"/>
                  </a:cubicBezTo>
                  <a:lnTo>
                    <a:pt x="222" y="2043"/>
                  </a:lnTo>
                  <a:cubicBezTo>
                    <a:pt x="130" y="1932"/>
                    <a:pt x="93" y="1785"/>
                    <a:pt x="148" y="1656"/>
                  </a:cubicBezTo>
                  <a:lnTo>
                    <a:pt x="665" y="365"/>
                  </a:lnTo>
                  <a:cubicBezTo>
                    <a:pt x="665" y="346"/>
                    <a:pt x="665" y="346"/>
                    <a:pt x="665" y="346"/>
                  </a:cubicBezTo>
                  <a:cubicBezTo>
                    <a:pt x="665" y="236"/>
                    <a:pt x="720" y="143"/>
                    <a:pt x="812" y="125"/>
                  </a:cubicBezTo>
                  <a:cubicBezTo>
                    <a:pt x="838" y="112"/>
                    <a:pt x="862" y="106"/>
                    <a:pt x="884" y="106"/>
                  </a:cubicBezTo>
                  <a:close/>
                  <a:moveTo>
                    <a:pt x="860" y="0"/>
                  </a:moveTo>
                  <a:cubicBezTo>
                    <a:pt x="832" y="0"/>
                    <a:pt x="804" y="5"/>
                    <a:pt x="775" y="14"/>
                  </a:cubicBezTo>
                  <a:cubicBezTo>
                    <a:pt x="665" y="70"/>
                    <a:pt x="572" y="180"/>
                    <a:pt x="554" y="328"/>
                  </a:cubicBezTo>
                  <a:lnTo>
                    <a:pt x="56" y="1619"/>
                  </a:lnTo>
                  <a:cubicBezTo>
                    <a:pt x="1" y="1785"/>
                    <a:pt x="19" y="1969"/>
                    <a:pt x="148" y="2117"/>
                  </a:cubicBezTo>
                  <a:lnTo>
                    <a:pt x="1458" y="3610"/>
                  </a:lnTo>
                  <a:cubicBezTo>
                    <a:pt x="1513" y="3702"/>
                    <a:pt x="1587" y="3758"/>
                    <a:pt x="1697" y="3758"/>
                  </a:cubicBezTo>
                  <a:cubicBezTo>
                    <a:pt x="1789" y="3758"/>
                    <a:pt x="1882" y="3721"/>
                    <a:pt x="1937" y="3629"/>
                  </a:cubicBezTo>
                  <a:lnTo>
                    <a:pt x="3062" y="2246"/>
                  </a:lnTo>
                  <a:cubicBezTo>
                    <a:pt x="3080" y="2227"/>
                    <a:pt x="3080" y="2190"/>
                    <a:pt x="3062" y="2172"/>
                  </a:cubicBezTo>
                  <a:lnTo>
                    <a:pt x="1070" y="107"/>
                  </a:lnTo>
                  <a:cubicBezTo>
                    <a:pt x="1016" y="38"/>
                    <a:pt x="941" y="0"/>
                    <a:pt x="860"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8"/>
            <p:cNvSpPr/>
            <p:nvPr/>
          </p:nvSpPr>
          <p:spPr>
            <a:xfrm>
              <a:off x="1042100" y="3370625"/>
              <a:ext cx="101925" cy="105525"/>
            </a:xfrm>
            <a:custGeom>
              <a:avLst/>
              <a:gdLst/>
              <a:ahLst/>
              <a:cxnLst/>
              <a:rect l="l" t="t" r="r" b="b"/>
              <a:pathLst>
                <a:path w="4077" h="4221" extrusionOk="0">
                  <a:moveTo>
                    <a:pt x="3062" y="1"/>
                  </a:moveTo>
                  <a:cubicBezTo>
                    <a:pt x="3012" y="1"/>
                    <a:pt x="2959" y="15"/>
                    <a:pt x="2914" y="45"/>
                  </a:cubicBezTo>
                  <a:lnTo>
                    <a:pt x="1" y="2442"/>
                  </a:lnTo>
                  <a:lnTo>
                    <a:pt x="1716" y="4120"/>
                  </a:lnTo>
                  <a:cubicBezTo>
                    <a:pt x="1800" y="4188"/>
                    <a:pt x="1903" y="4220"/>
                    <a:pt x="2005" y="4220"/>
                  </a:cubicBezTo>
                  <a:cubicBezTo>
                    <a:pt x="2126" y="4220"/>
                    <a:pt x="2244" y="4174"/>
                    <a:pt x="2324" y="4083"/>
                  </a:cubicBezTo>
                  <a:lnTo>
                    <a:pt x="3947" y="2166"/>
                  </a:lnTo>
                  <a:cubicBezTo>
                    <a:pt x="4058" y="2037"/>
                    <a:pt x="4076" y="1834"/>
                    <a:pt x="4002" y="1668"/>
                  </a:cubicBezTo>
                  <a:lnTo>
                    <a:pt x="3228" y="100"/>
                  </a:lnTo>
                  <a:cubicBezTo>
                    <a:pt x="3206" y="34"/>
                    <a:pt x="3137" y="1"/>
                    <a:pt x="3062"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8"/>
            <p:cNvSpPr/>
            <p:nvPr/>
          </p:nvSpPr>
          <p:spPr>
            <a:xfrm>
              <a:off x="1040725" y="3369250"/>
              <a:ext cx="104675" cy="108550"/>
            </a:xfrm>
            <a:custGeom>
              <a:avLst/>
              <a:gdLst/>
              <a:ahLst/>
              <a:cxnLst/>
              <a:rect l="l" t="t" r="r" b="b"/>
              <a:pathLst>
                <a:path w="4187" h="4342" extrusionOk="0">
                  <a:moveTo>
                    <a:pt x="3154" y="100"/>
                  </a:moveTo>
                  <a:cubicBezTo>
                    <a:pt x="3191" y="118"/>
                    <a:pt x="3228" y="137"/>
                    <a:pt x="3246" y="174"/>
                  </a:cubicBezTo>
                  <a:lnTo>
                    <a:pt x="4020" y="1760"/>
                  </a:lnTo>
                  <a:cubicBezTo>
                    <a:pt x="4076" y="1889"/>
                    <a:pt x="4057" y="2073"/>
                    <a:pt x="3965" y="2202"/>
                  </a:cubicBezTo>
                  <a:lnTo>
                    <a:pt x="2342" y="4101"/>
                  </a:lnTo>
                  <a:cubicBezTo>
                    <a:pt x="2287" y="4175"/>
                    <a:pt x="2195" y="4231"/>
                    <a:pt x="2103" y="4231"/>
                  </a:cubicBezTo>
                  <a:cubicBezTo>
                    <a:pt x="1992" y="4231"/>
                    <a:pt x="1881" y="4212"/>
                    <a:pt x="1808" y="4138"/>
                  </a:cubicBezTo>
                  <a:lnTo>
                    <a:pt x="130" y="2497"/>
                  </a:lnTo>
                  <a:lnTo>
                    <a:pt x="3006" y="137"/>
                  </a:lnTo>
                  <a:cubicBezTo>
                    <a:pt x="3043" y="118"/>
                    <a:pt x="3080" y="100"/>
                    <a:pt x="3117" y="100"/>
                  </a:cubicBezTo>
                  <a:close/>
                  <a:moveTo>
                    <a:pt x="3106" y="1"/>
                  </a:moveTo>
                  <a:cubicBezTo>
                    <a:pt x="3044" y="1"/>
                    <a:pt x="2992" y="22"/>
                    <a:pt x="2951" y="63"/>
                  </a:cubicBezTo>
                  <a:lnTo>
                    <a:pt x="19" y="2442"/>
                  </a:lnTo>
                  <a:cubicBezTo>
                    <a:pt x="19" y="2460"/>
                    <a:pt x="0" y="2479"/>
                    <a:pt x="0" y="2479"/>
                  </a:cubicBezTo>
                  <a:cubicBezTo>
                    <a:pt x="0" y="2497"/>
                    <a:pt x="19" y="2516"/>
                    <a:pt x="19" y="2534"/>
                  </a:cubicBezTo>
                  <a:lnTo>
                    <a:pt x="1734" y="4212"/>
                  </a:lnTo>
                  <a:cubicBezTo>
                    <a:pt x="1826" y="4286"/>
                    <a:pt x="1937" y="4341"/>
                    <a:pt x="2066" y="4341"/>
                  </a:cubicBezTo>
                  <a:cubicBezTo>
                    <a:pt x="2066" y="4341"/>
                    <a:pt x="2084" y="4323"/>
                    <a:pt x="2103" y="4323"/>
                  </a:cubicBezTo>
                  <a:cubicBezTo>
                    <a:pt x="2232" y="4323"/>
                    <a:pt x="2342" y="4267"/>
                    <a:pt x="2416" y="4175"/>
                  </a:cubicBezTo>
                  <a:lnTo>
                    <a:pt x="4039" y="2257"/>
                  </a:lnTo>
                  <a:cubicBezTo>
                    <a:pt x="4168" y="2110"/>
                    <a:pt x="4186" y="1889"/>
                    <a:pt x="4094" y="1704"/>
                  </a:cubicBezTo>
                  <a:lnTo>
                    <a:pt x="3338" y="137"/>
                  </a:lnTo>
                  <a:cubicBezTo>
                    <a:pt x="3301" y="63"/>
                    <a:pt x="3246" y="26"/>
                    <a:pt x="3172" y="8"/>
                  </a:cubicBezTo>
                  <a:cubicBezTo>
                    <a:pt x="3149" y="3"/>
                    <a:pt x="3127" y="1"/>
                    <a:pt x="3106"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8"/>
            <p:cNvSpPr/>
            <p:nvPr/>
          </p:nvSpPr>
          <p:spPr>
            <a:xfrm>
              <a:off x="994625" y="3437200"/>
              <a:ext cx="134625" cy="41975"/>
            </a:xfrm>
            <a:custGeom>
              <a:avLst/>
              <a:gdLst/>
              <a:ahLst/>
              <a:cxnLst/>
              <a:rect l="l" t="t" r="r" b="b"/>
              <a:pathLst>
                <a:path w="5385" h="1679" extrusionOk="0">
                  <a:moveTo>
                    <a:pt x="1992" y="0"/>
                  </a:moveTo>
                  <a:cubicBezTo>
                    <a:pt x="1918" y="19"/>
                    <a:pt x="1863" y="37"/>
                    <a:pt x="1844" y="93"/>
                  </a:cubicBezTo>
                  <a:lnTo>
                    <a:pt x="1052" y="1162"/>
                  </a:lnTo>
                  <a:cubicBezTo>
                    <a:pt x="996" y="1236"/>
                    <a:pt x="904" y="1291"/>
                    <a:pt x="812" y="1291"/>
                  </a:cubicBezTo>
                  <a:cubicBezTo>
                    <a:pt x="720" y="1291"/>
                    <a:pt x="627" y="1254"/>
                    <a:pt x="572" y="1181"/>
                  </a:cubicBezTo>
                  <a:lnTo>
                    <a:pt x="93" y="591"/>
                  </a:lnTo>
                  <a:cubicBezTo>
                    <a:pt x="82" y="569"/>
                    <a:pt x="71" y="560"/>
                    <a:pt x="57" y="560"/>
                  </a:cubicBezTo>
                  <a:cubicBezTo>
                    <a:pt x="46" y="560"/>
                    <a:pt x="34" y="564"/>
                    <a:pt x="19" y="572"/>
                  </a:cubicBezTo>
                  <a:cubicBezTo>
                    <a:pt x="0" y="591"/>
                    <a:pt x="0" y="627"/>
                    <a:pt x="19" y="646"/>
                  </a:cubicBezTo>
                  <a:lnTo>
                    <a:pt x="498" y="1236"/>
                  </a:lnTo>
                  <a:cubicBezTo>
                    <a:pt x="572" y="1328"/>
                    <a:pt x="701" y="1383"/>
                    <a:pt x="812" y="1383"/>
                  </a:cubicBezTo>
                  <a:cubicBezTo>
                    <a:pt x="941" y="1383"/>
                    <a:pt x="1070" y="1328"/>
                    <a:pt x="1144" y="1218"/>
                  </a:cubicBezTo>
                  <a:lnTo>
                    <a:pt x="1918" y="148"/>
                  </a:lnTo>
                  <a:cubicBezTo>
                    <a:pt x="1937" y="130"/>
                    <a:pt x="1955" y="111"/>
                    <a:pt x="1992" y="111"/>
                  </a:cubicBezTo>
                  <a:cubicBezTo>
                    <a:pt x="2003" y="106"/>
                    <a:pt x="2014" y="103"/>
                    <a:pt x="2024" y="103"/>
                  </a:cubicBezTo>
                  <a:cubicBezTo>
                    <a:pt x="2049" y="103"/>
                    <a:pt x="2071" y="117"/>
                    <a:pt x="2084" y="130"/>
                  </a:cubicBezTo>
                  <a:lnTo>
                    <a:pt x="3523" y="1531"/>
                  </a:lnTo>
                  <a:cubicBezTo>
                    <a:pt x="3615" y="1623"/>
                    <a:pt x="3744" y="1679"/>
                    <a:pt x="3891" y="1679"/>
                  </a:cubicBezTo>
                  <a:lnTo>
                    <a:pt x="3910" y="1679"/>
                  </a:lnTo>
                  <a:cubicBezTo>
                    <a:pt x="4057" y="1660"/>
                    <a:pt x="4186" y="1605"/>
                    <a:pt x="4279" y="1476"/>
                  </a:cubicBezTo>
                  <a:lnTo>
                    <a:pt x="5385" y="130"/>
                  </a:lnTo>
                  <a:cubicBezTo>
                    <a:pt x="5385" y="111"/>
                    <a:pt x="5385" y="93"/>
                    <a:pt x="5367" y="74"/>
                  </a:cubicBezTo>
                  <a:cubicBezTo>
                    <a:pt x="5357" y="65"/>
                    <a:pt x="5344" y="60"/>
                    <a:pt x="5330" y="60"/>
                  </a:cubicBezTo>
                  <a:cubicBezTo>
                    <a:pt x="5316" y="60"/>
                    <a:pt x="5302" y="65"/>
                    <a:pt x="5293" y="74"/>
                  </a:cubicBezTo>
                  <a:lnTo>
                    <a:pt x="4205" y="1420"/>
                  </a:lnTo>
                  <a:cubicBezTo>
                    <a:pt x="4131" y="1513"/>
                    <a:pt x="4020" y="1568"/>
                    <a:pt x="3910" y="1568"/>
                  </a:cubicBezTo>
                  <a:cubicBezTo>
                    <a:pt x="3893" y="1570"/>
                    <a:pt x="3876" y="1571"/>
                    <a:pt x="3860" y="1571"/>
                  </a:cubicBezTo>
                  <a:cubicBezTo>
                    <a:pt x="3752" y="1571"/>
                    <a:pt x="3660" y="1521"/>
                    <a:pt x="3596" y="1457"/>
                  </a:cubicBezTo>
                  <a:lnTo>
                    <a:pt x="2158" y="56"/>
                  </a:lnTo>
                  <a:cubicBezTo>
                    <a:pt x="2103" y="19"/>
                    <a:pt x="2047" y="0"/>
                    <a:pt x="1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8"/>
            <p:cNvSpPr/>
            <p:nvPr/>
          </p:nvSpPr>
          <p:spPr>
            <a:xfrm>
              <a:off x="1084525" y="3453800"/>
              <a:ext cx="13400" cy="13400"/>
            </a:xfrm>
            <a:custGeom>
              <a:avLst/>
              <a:gdLst/>
              <a:ahLst/>
              <a:cxnLst/>
              <a:rect l="l" t="t" r="r" b="b"/>
              <a:pathLst>
                <a:path w="536" h="536" extrusionOk="0">
                  <a:moveTo>
                    <a:pt x="277" y="93"/>
                  </a:moveTo>
                  <a:cubicBezTo>
                    <a:pt x="369" y="93"/>
                    <a:pt x="443" y="166"/>
                    <a:pt x="443" y="258"/>
                  </a:cubicBezTo>
                  <a:cubicBezTo>
                    <a:pt x="443" y="351"/>
                    <a:pt x="369" y="424"/>
                    <a:pt x="277" y="424"/>
                  </a:cubicBezTo>
                  <a:cubicBezTo>
                    <a:pt x="185" y="424"/>
                    <a:pt x="111" y="351"/>
                    <a:pt x="111" y="258"/>
                  </a:cubicBezTo>
                  <a:cubicBezTo>
                    <a:pt x="111" y="166"/>
                    <a:pt x="185" y="93"/>
                    <a:pt x="277" y="93"/>
                  </a:cubicBezTo>
                  <a:close/>
                  <a:moveTo>
                    <a:pt x="277" y="0"/>
                  </a:moveTo>
                  <a:cubicBezTo>
                    <a:pt x="129" y="0"/>
                    <a:pt x="0" y="111"/>
                    <a:pt x="0" y="258"/>
                  </a:cubicBezTo>
                  <a:cubicBezTo>
                    <a:pt x="0" y="406"/>
                    <a:pt x="129" y="535"/>
                    <a:pt x="277" y="535"/>
                  </a:cubicBezTo>
                  <a:cubicBezTo>
                    <a:pt x="424" y="535"/>
                    <a:pt x="535" y="406"/>
                    <a:pt x="535" y="258"/>
                  </a:cubicBezTo>
                  <a:cubicBezTo>
                    <a:pt x="535" y="111"/>
                    <a:pt x="424"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8"/>
            <p:cNvSpPr/>
            <p:nvPr/>
          </p:nvSpPr>
          <p:spPr>
            <a:xfrm>
              <a:off x="1078525" y="3458225"/>
              <a:ext cx="17550" cy="58300"/>
            </a:xfrm>
            <a:custGeom>
              <a:avLst/>
              <a:gdLst/>
              <a:ahLst/>
              <a:cxnLst/>
              <a:rect l="l" t="t" r="r" b="b"/>
              <a:pathLst>
                <a:path w="702" h="2332" extrusionOk="0">
                  <a:moveTo>
                    <a:pt x="470" y="0"/>
                  </a:moveTo>
                  <a:cubicBezTo>
                    <a:pt x="451" y="0"/>
                    <a:pt x="438" y="13"/>
                    <a:pt x="425" y="26"/>
                  </a:cubicBezTo>
                  <a:cubicBezTo>
                    <a:pt x="425" y="63"/>
                    <a:pt x="443" y="81"/>
                    <a:pt x="462" y="100"/>
                  </a:cubicBezTo>
                  <a:cubicBezTo>
                    <a:pt x="480" y="100"/>
                    <a:pt x="517" y="137"/>
                    <a:pt x="517" y="174"/>
                  </a:cubicBezTo>
                  <a:cubicBezTo>
                    <a:pt x="591" y="377"/>
                    <a:pt x="462" y="598"/>
                    <a:pt x="351" y="764"/>
                  </a:cubicBezTo>
                  <a:cubicBezTo>
                    <a:pt x="240" y="948"/>
                    <a:pt x="130" y="1133"/>
                    <a:pt x="74" y="1335"/>
                  </a:cubicBezTo>
                  <a:cubicBezTo>
                    <a:pt x="1" y="1557"/>
                    <a:pt x="19" y="1778"/>
                    <a:pt x="93" y="1962"/>
                  </a:cubicBezTo>
                  <a:cubicBezTo>
                    <a:pt x="203" y="2184"/>
                    <a:pt x="406" y="2331"/>
                    <a:pt x="609" y="2331"/>
                  </a:cubicBezTo>
                  <a:cubicBezTo>
                    <a:pt x="646" y="2331"/>
                    <a:pt x="664" y="2313"/>
                    <a:pt x="664" y="2276"/>
                  </a:cubicBezTo>
                  <a:cubicBezTo>
                    <a:pt x="664" y="2257"/>
                    <a:pt x="646" y="2239"/>
                    <a:pt x="628" y="2239"/>
                  </a:cubicBezTo>
                  <a:cubicBezTo>
                    <a:pt x="443" y="2221"/>
                    <a:pt x="277" y="2110"/>
                    <a:pt x="185" y="1926"/>
                  </a:cubicBezTo>
                  <a:cubicBezTo>
                    <a:pt x="111" y="1760"/>
                    <a:pt x="111" y="1557"/>
                    <a:pt x="167" y="1354"/>
                  </a:cubicBezTo>
                  <a:cubicBezTo>
                    <a:pt x="222" y="1169"/>
                    <a:pt x="332" y="985"/>
                    <a:pt x="425" y="819"/>
                  </a:cubicBezTo>
                  <a:cubicBezTo>
                    <a:pt x="535" y="635"/>
                    <a:pt x="701" y="395"/>
                    <a:pt x="609" y="155"/>
                  </a:cubicBezTo>
                  <a:cubicBezTo>
                    <a:pt x="591" y="81"/>
                    <a:pt x="554" y="26"/>
                    <a:pt x="498" y="8"/>
                  </a:cubicBezTo>
                  <a:cubicBezTo>
                    <a:pt x="488" y="2"/>
                    <a:pt x="478"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8"/>
            <p:cNvSpPr/>
            <p:nvPr/>
          </p:nvSpPr>
          <p:spPr>
            <a:xfrm>
              <a:off x="1005225" y="3451500"/>
              <a:ext cx="13850" cy="13375"/>
            </a:xfrm>
            <a:custGeom>
              <a:avLst/>
              <a:gdLst/>
              <a:ahLst/>
              <a:cxnLst/>
              <a:rect l="l" t="t" r="r" b="b"/>
              <a:pathLst>
                <a:path w="554" h="535" extrusionOk="0">
                  <a:moveTo>
                    <a:pt x="277" y="92"/>
                  </a:moveTo>
                  <a:cubicBezTo>
                    <a:pt x="369" y="92"/>
                    <a:pt x="443" y="166"/>
                    <a:pt x="443" y="258"/>
                  </a:cubicBezTo>
                  <a:cubicBezTo>
                    <a:pt x="443" y="350"/>
                    <a:pt x="369" y="424"/>
                    <a:pt x="277" y="424"/>
                  </a:cubicBezTo>
                  <a:cubicBezTo>
                    <a:pt x="185" y="424"/>
                    <a:pt x="111" y="350"/>
                    <a:pt x="111" y="258"/>
                  </a:cubicBezTo>
                  <a:cubicBezTo>
                    <a:pt x="111" y="166"/>
                    <a:pt x="185" y="92"/>
                    <a:pt x="277" y="92"/>
                  </a:cubicBezTo>
                  <a:close/>
                  <a:moveTo>
                    <a:pt x="277" y="0"/>
                  </a:moveTo>
                  <a:cubicBezTo>
                    <a:pt x="130" y="0"/>
                    <a:pt x="1" y="111"/>
                    <a:pt x="1" y="258"/>
                  </a:cubicBezTo>
                  <a:cubicBezTo>
                    <a:pt x="1" y="406"/>
                    <a:pt x="130" y="535"/>
                    <a:pt x="277" y="535"/>
                  </a:cubicBezTo>
                  <a:cubicBezTo>
                    <a:pt x="425" y="535"/>
                    <a:pt x="554" y="406"/>
                    <a:pt x="554" y="258"/>
                  </a:cubicBezTo>
                  <a:cubicBezTo>
                    <a:pt x="554" y="111"/>
                    <a:pt x="425"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8"/>
            <p:cNvSpPr/>
            <p:nvPr/>
          </p:nvSpPr>
          <p:spPr>
            <a:xfrm>
              <a:off x="999700" y="3455900"/>
              <a:ext cx="17075" cy="80900"/>
            </a:xfrm>
            <a:custGeom>
              <a:avLst/>
              <a:gdLst/>
              <a:ahLst/>
              <a:cxnLst/>
              <a:rect l="l" t="t" r="r" b="b"/>
              <a:pathLst>
                <a:path w="683" h="3236" extrusionOk="0">
                  <a:moveTo>
                    <a:pt x="460" y="1"/>
                  </a:moveTo>
                  <a:cubicBezTo>
                    <a:pt x="443" y="1"/>
                    <a:pt x="424" y="14"/>
                    <a:pt x="424" y="27"/>
                  </a:cubicBezTo>
                  <a:cubicBezTo>
                    <a:pt x="406" y="45"/>
                    <a:pt x="424" y="82"/>
                    <a:pt x="443" y="101"/>
                  </a:cubicBezTo>
                  <a:cubicBezTo>
                    <a:pt x="461" y="101"/>
                    <a:pt x="498" y="156"/>
                    <a:pt x="517" y="211"/>
                  </a:cubicBezTo>
                  <a:cubicBezTo>
                    <a:pt x="572" y="506"/>
                    <a:pt x="443" y="820"/>
                    <a:pt x="332" y="1078"/>
                  </a:cubicBezTo>
                  <a:cubicBezTo>
                    <a:pt x="222" y="1318"/>
                    <a:pt x="111" y="1576"/>
                    <a:pt x="56" y="1853"/>
                  </a:cubicBezTo>
                  <a:cubicBezTo>
                    <a:pt x="0" y="2166"/>
                    <a:pt x="0" y="2480"/>
                    <a:pt x="92" y="2719"/>
                  </a:cubicBezTo>
                  <a:cubicBezTo>
                    <a:pt x="185" y="3014"/>
                    <a:pt x="388" y="3217"/>
                    <a:pt x="609" y="3236"/>
                  </a:cubicBezTo>
                  <a:cubicBezTo>
                    <a:pt x="627" y="3236"/>
                    <a:pt x="646" y="3217"/>
                    <a:pt x="646" y="3180"/>
                  </a:cubicBezTo>
                  <a:cubicBezTo>
                    <a:pt x="646" y="3162"/>
                    <a:pt x="627" y="3125"/>
                    <a:pt x="609" y="3125"/>
                  </a:cubicBezTo>
                  <a:cubicBezTo>
                    <a:pt x="424" y="3125"/>
                    <a:pt x="258" y="2941"/>
                    <a:pt x="185" y="2682"/>
                  </a:cubicBezTo>
                  <a:cubicBezTo>
                    <a:pt x="111" y="2461"/>
                    <a:pt x="92" y="2166"/>
                    <a:pt x="148" y="1871"/>
                  </a:cubicBezTo>
                  <a:cubicBezTo>
                    <a:pt x="203" y="1594"/>
                    <a:pt x="314" y="1355"/>
                    <a:pt x="424" y="1115"/>
                  </a:cubicBezTo>
                  <a:cubicBezTo>
                    <a:pt x="535" y="875"/>
                    <a:pt x="683" y="525"/>
                    <a:pt x="609" y="193"/>
                  </a:cubicBezTo>
                  <a:cubicBezTo>
                    <a:pt x="590" y="138"/>
                    <a:pt x="553" y="45"/>
                    <a:pt x="480" y="9"/>
                  </a:cubicBezTo>
                  <a:cubicBezTo>
                    <a:pt x="474" y="3"/>
                    <a:pt x="467" y="1"/>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1116800" y="3366775"/>
              <a:ext cx="21225" cy="58000"/>
            </a:xfrm>
            <a:custGeom>
              <a:avLst/>
              <a:gdLst/>
              <a:ahLst/>
              <a:cxnLst/>
              <a:rect l="l" t="t" r="r" b="b"/>
              <a:pathLst>
                <a:path w="849" h="2320" extrusionOk="0">
                  <a:moveTo>
                    <a:pt x="164" y="1"/>
                  </a:moveTo>
                  <a:cubicBezTo>
                    <a:pt x="152" y="1"/>
                    <a:pt x="138" y="5"/>
                    <a:pt x="129" y="15"/>
                  </a:cubicBezTo>
                  <a:cubicBezTo>
                    <a:pt x="92" y="33"/>
                    <a:pt x="92" y="51"/>
                    <a:pt x="111" y="70"/>
                  </a:cubicBezTo>
                  <a:cubicBezTo>
                    <a:pt x="240" y="236"/>
                    <a:pt x="646" y="1010"/>
                    <a:pt x="719" y="1195"/>
                  </a:cubicBezTo>
                  <a:cubicBezTo>
                    <a:pt x="738" y="1232"/>
                    <a:pt x="738" y="1287"/>
                    <a:pt x="738" y="1324"/>
                  </a:cubicBezTo>
                  <a:cubicBezTo>
                    <a:pt x="756" y="1434"/>
                    <a:pt x="664" y="1545"/>
                    <a:pt x="590" y="1619"/>
                  </a:cubicBezTo>
                  <a:cubicBezTo>
                    <a:pt x="406" y="1840"/>
                    <a:pt x="221" y="2043"/>
                    <a:pt x="19" y="2246"/>
                  </a:cubicBezTo>
                  <a:cubicBezTo>
                    <a:pt x="0" y="2264"/>
                    <a:pt x="0" y="2283"/>
                    <a:pt x="19" y="2320"/>
                  </a:cubicBezTo>
                  <a:lnTo>
                    <a:pt x="74" y="2320"/>
                  </a:lnTo>
                  <a:cubicBezTo>
                    <a:pt x="295" y="2117"/>
                    <a:pt x="498" y="1914"/>
                    <a:pt x="682" y="1693"/>
                  </a:cubicBezTo>
                  <a:cubicBezTo>
                    <a:pt x="756" y="1582"/>
                    <a:pt x="848" y="1471"/>
                    <a:pt x="848" y="1324"/>
                  </a:cubicBezTo>
                  <a:cubicBezTo>
                    <a:pt x="848" y="1269"/>
                    <a:pt x="830" y="1195"/>
                    <a:pt x="811" y="1158"/>
                  </a:cubicBezTo>
                  <a:cubicBezTo>
                    <a:pt x="738" y="973"/>
                    <a:pt x="314" y="181"/>
                    <a:pt x="185" y="15"/>
                  </a:cubicBezTo>
                  <a:cubicBezTo>
                    <a:pt x="185" y="5"/>
                    <a:pt x="175" y="1"/>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8"/>
            <p:cNvSpPr/>
            <p:nvPr/>
          </p:nvSpPr>
          <p:spPr>
            <a:xfrm>
              <a:off x="1105275" y="3366775"/>
              <a:ext cx="16600" cy="11900"/>
            </a:xfrm>
            <a:custGeom>
              <a:avLst/>
              <a:gdLst/>
              <a:ahLst/>
              <a:cxnLst/>
              <a:rect l="l" t="t" r="r" b="b"/>
              <a:pathLst>
                <a:path w="664" h="476" extrusionOk="0">
                  <a:moveTo>
                    <a:pt x="627" y="1"/>
                  </a:moveTo>
                  <a:cubicBezTo>
                    <a:pt x="613" y="1"/>
                    <a:pt x="599" y="5"/>
                    <a:pt x="590" y="15"/>
                  </a:cubicBezTo>
                  <a:lnTo>
                    <a:pt x="19" y="383"/>
                  </a:lnTo>
                  <a:cubicBezTo>
                    <a:pt x="0" y="402"/>
                    <a:pt x="0" y="439"/>
                    <a:pt x="19" y="457"/>
                  </a:cubicBezTo>
                  <a:cubicBezTo>
                    <a:pt x="19" y="476"/>
                    <a:pt x="37" y="476"/>
                    <a:pt x="55" y="476"/>
                  </a:cubicBezTo>
                  <a:lnTo>
                    <a:pt x="74" y="476"/>
                  </a:lnTo>
                  <a:lnTo>
                    <a:pt x="646" y="88"/>
                  </a:lnTo>
                  <a:cubicBezTo>
                    <a:pt x="664" y="70"/>
                    <a:pt x="664" y="51"/>
                    <a:pt x="664" y="15"/>
                  </a:cubicBezTo>
                  <a:cubicBezTo>
                    <a:pt x="655" y="5"/>
                    <a:pt x="641" y="1"/>
                    <a:pt x="627" y="1"/>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8"/>
            <p:cNvSpPr/>
            <p:nvPr/>
          </p:nvSpPr>
          <p:spPr>
            <a:xfrm>
              <a:off x="974350" y="3390900"/>
              <a:ext cx="18450" cy="36175"/>
            </a:xfrm>
            <a:custGeom>
              <a:avLst/>
              <a:gdLst/>
              <a:ahLst/>
              <a:cxnLst/>
              <a:rect l="l" t="t" r="r" b="b"/>
              <a:pathLst>
                <a:path w="738" h="1447" extrusionOk="0">
                  <a:moveTo>
                    <a:pt x="415" y="1"/>
                  </a:moveTo>
                  <a:cubicBezTo>
                    <a:pt x="395" y="1"/>
                    <a:pt x="382" y="14"/>
                    <a:pt x="369" y="27"/>
                  </a:cubicBezTo>
                  <a:cubicBezTo>
                    <a:pt x="258" y="193"/>
                    <a:pt x="166" y="359"/>
                    <a:pt x="92" y="525"/>
                  </a:cubicBezTo>
                  <a:cubicBezTo>
                    <a:pt x="37" y="617"/>
                    <a:pt x="0" y="728"/>
                    <a:pt x="37" y="820"/>
                  </a:cubicBezTo>
                  <a:cubicBezTo>
                    <a:pt x="74" y="875"/>
                    <a:pt x="111" y="912"/>
                    <a:pt x="129" y="930"/>
                  </a:cubicBezTo>
                  <a:lnTo>
                    <a:pt x="664" y="1428"/>
                  </a:lnTo>
                  <a:cubicBezTo>
                    <a:pt x="664" y="1447"/>
                    <a:pt x="682" y="1447"/>
                    <a:pt x="682" y="1447"/>
                  </a:cubicBezTo>
                  <a:cubicBezTo>
                    <a:pt x="701" y="1447"/>
                    <a:pt x="719" y="1447"/>
                    <a:pt x="719" y="1428"/>
                  </a:cubicBezTo>
                  <a:cubicBezTo>
                    <a:pt x="738" y="1410"/>
                    <a:pt x="738" y="1373"/>
                    <a:pt x="719" y="1355"/>
                  </a:cubicBezTo>
                  <a:lnTo>
                    <a:pt x="203" y="857"/>
                  </a:lnTo>
                  <a:cubicBezTo>
                    <a:pt x="184" y="838"/>
                    <a:pt x="148" y="820"/>
                    <a:pt x="129" y="783"/>
                  </a:cubicBezTo>
                  <a:cubicBezTo>
                    <a:pt x="111" y="728"/>
                    <a:pt x="148" y="635"/>
                    <a:pt x="184" y="562"/>
                  </a:cubicBezTo>
                  <a:cubicBezTo>
                    <a:pt x="258" y="396"/>
                    <a:pt x="350" y="230"/>
                    <a:pt x="443" y="82"/>
                  </a:cubicBezTo>
                  <a:cubicBezTo>
                    <a:pt x="461" y="64"/>
                    <a:pt x="461" y="27"/>
                    <a:pt x="443" y="8"/>
                  </a:cubicBezTo>
                  <a:cubicBezTo>
                    <a:pt x="432" y="3"/>
                    <a:pt x="423" y="1"/>
                    <a:pt x="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62"/>
        <p:cNvGrpSpPr/>
        <p:nvPr/>
      </p:nvGrpSpPr>
      <p:grpSpPr>
        <a:xfrm>
          <a:off x="0" y="0"/>
          <a:ext cx="0" cy="0"/>
          <a:chOff x="0" y="0"/>
          <a:chExt cx="0" cy="0"/>
        </a:xfrm>
      </p:grpSpPr>
      <p:sp>
        <p:nvSpPr>
          <p:cNvPr id="3863" name="Google Shape;3863;p67"/>
          <p:cNvSpPr txBox="1">
            <a:spLocks noGrp="1"/>
          </p:cNvSpPr>
          <p:nvPr>
            <p:ph type="title"/>
          </p:nvPr>
        </p:nvSpPr>
        <p:spPr>
          <a:xfrm>
            <a:off x="570150" y="369100"/>
            <a:ext cx="8156100" cy="8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b="1"/>
              <a:t>Feature Engineering</a:t>
            </a:r>
            <a:endParaRPr sz="1900" b="1"/>
          </a:p>
          <a:p>
            <a:pPr marL="0" lvl="0" indent="0" algn="l" rtl="0">
              <a:spcBef>
                <a:spcPts val="0"/>
              </a:spcBef>
              <a:spcAft>
                <a:spcPts val="0"/>
              </a:spcAft>
              <a:buNone/>
            </a:pPr>
            <a:r>
              <a:rPr lang="en" sz="2600"/>
              <a:t>Identify </a:t>
            </a:r>
            <a:r>
              <a:rPr lang="en" sz="2600" b="1"/>
              <a:t>Good ID or not &amp; </a:t>
            </a:r>
            <a:r>
              <a:rPr lang="en" sz="2600"/>
              <a:t>Merge to new dataframe </a:t>
            </a:r>
            <a:endParaRPr sz="2600"/>
          </a:p>
        </p:txBody>
      </p:sp>
      <p:sp>
        <p:nvSpPr>
          <p:cNvPr id="3864" name="Google Shape;3864;p67"/>
          <p:cNvSpPr txBox="1">
            <a:spLocks noGrp="1"/>
          </p:cNvSpPr>
          <p:nvPr>
            <p:ph type="title"/>
          </p:nvPr>
        </p:nvSpPr>
        <p:spPr>
          <a:xfrm>
            <a:off x="789425" y="1618650"/>
            <a:ext cx="6949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b="1"/>
              <a:t>each                                     more than 1  time  </a:t>
            </a:r>
            <a:r>
              <a:rPr lang="en" sz="1900" b="1">
                <a:solidFill>
                  <a:srgbClr val="FFFF00"/>
                </a:solidFill>
              </a:rPr>
              <a:t>YES</a:t>
            </a:r>
            <a:r>
              <a:rPr lang="en" sz="1700" b="1"/>
              <a:t> </a:t>
            </a:r>
            <a:endParaRPr sz="1700" b="1"/>
          </a:p>
        </p:txBody>
      </p:sp>
      <p:sp>
        <p:nvSpPr>
          <p:cNvPr id="3865" name="Google Shape;3865;p67"/>
          <p:cNvSpPr txBox="1">
            <a:spLocks noGrp="1"/>
          </p:cNvSpPr>
          <p:nvPr>
            <p:ph type="subTitle" idx="4294967295"/>
          </p:nvPr>
        </p:nvSpPr>
        <p:spPr>
          <a:xfrm>
            <a:off x="5912600" y="1618650"/>
            <a:ext cx="922800" cy="484800"/>
          </a:xfrm>
          <a:prstGeom prst="rect">
            <a:avLst/>
          </a:prstGeom>
          <a:solidFill>
            <a:srgbClr val="FFA685"/>
          </a:solidFill>
        </p:spPr>
        <p:txBody>
          <a:bodyPr spcFirstLastPara="1" wrap="square" lIns="91425" tIns="91425" rIns="91425" bIns="91425" anchor="t" anchorCtr="0">
            <a:noAutofit/>
          </a:bodyPr>
          <a:lstStyle/>
          <a:p>
            <a:pPr marL="0" lvl="0" indent="0" algn="ctr" rtl="0">
              <a:spcBef>
                <a:spcPts val="0"/>
              </a:spcBef>
              <a:spcAft>
                <a:spcPts val="1200"/>
              </a:spcAft>
              <a:buNone/>
            </a:pPr>
            <a:r>
              <a:rPr lang="en" sz="1600" b="1"/>
              <a:t>STATUS</a:t>
            </a:r>
            <a:endParaRPr sz="1600" b="1"/>
          </a:p>
        </p:txBody>
      </p:sp>
      <p:sp>
        <p:nvSpPr>
          <p:cNvPr id="3866" name="Google Shape;3866;p67"/>
          <p:cNvSpPr txBox="1">
            <a:spLocks noGrp="1"/>
          </p:cNvSpPr>
          <p:nvPr>
            <p:ph type="subTitle" idx="4294967295"/>
          </p:nvPr>
        </p:nvSpPr>
        <p:spPr>
          <a:xfrm>
            <a:off x="1601375" y="1618650"/>
            <a:ext cx="1634400" cy="484800"/>
          </a:xfrm>
          <a:prstGeom prst="rect">
            <a:avLst/>
          </a:prstGeom>
          <a:solidFill>
            <a:schemeClr val="accent1"/>
          </a:solidFill>
        </p:spPr>
        <p:txBody>
          <a:bodyPr spcFirstLastPara="1" wrap="square" lIns="91425" tIns="91425" rIns="91425" bIns="91425" anchor="t" anchorCtr="0">
            <a:noAutofit/>
          </a:bodyPr>
          <a:lstStyle/>
          <a:p>
            <a:pPr marL="0" lvl="0" indent="0" algn="ctr" rtl="0">
              <a:spcBef>
                <a:spcPts val="0"/>
              </a:spcBef>
              <a:spcAft>
                <a:spcPts val="1200"/>
              </a:spcAft>
              <a:buNone/>
            </a:pPr>
            <a:r>
              <a:rPr lang="en" sz="1600" b="1">
                <a:solidFill>
                  <a:srgbClr val="090909"/>
                </a:solidFill>
              </a:rPr>
              <a:t>ID, Client number</a:t>
            </a:r>
            <a:endParaRPr sz="1600" b="1">
              <a:solidFill>
                <a:srgbClr val="090909"/>
              </a:solidFill>
            </a:endParaRPr>
          </a:p>
        </p:txBody>
      </p:sp>
      <p:sp>
        <p:nvSpPr>
          <p:cNvPr id="3867" name="Google Shape;3867;p67"/>
          <p:cNvSpPr txBox="1">
            <a:spLocks noGrp="1"/>
          </p:cNvSpPr>
          <p:nvPr>
            <p:ph type="title"/>
          </p:nvPr>
        </p:nvSpPr>
        <p:spPr>
          <a:xfrm>
            <a:off x="789425" y="2254150"/>
            <a:ext cx="6949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b="1"/>
              <a:t>each                                     less than or equal to 1 time </a:t>
            </a:r>
            <a:r>
              <a:rPr lang="en" sz="1900" b="1">
                <a:solidFill>
                  <a:srgbClr val="FFFF00"/>
                </a:solidFill>
              </a:rPr>
              <a:t>YES</a:t>
            </a:r>
            <a:endParaRPr sz="1700" b="1"/>
          </a:p>
        </p:txBody>
      </p:sp>
      <p:sp>
        <p:nvSpPr>
          <p:cNvPr id="3868" name="Google Shape;3868;p67"/>
          <p:cNvSpPr txBox="1">
            <a:spLocks noGrp="1"/>
          </p:cNvSpPr>
          <p:nvPr>
            <p:ph type="subTitle" idx="4294967295"/>
          </p:nvPr>
        </p:nvSpPr>
        <p:spPr>
          <a:xfrm>
            <a:off x="6835400" y="2254150"/>
            <a:ext cx="922800" cy="484800"/>
          </a:xfrm>
          <a:prstGeom prst="rect">
            <a:avLst/>
          </a:prstGeom>
          <a:solidFill>
            <a:srgbClr val="FFA685"/>
          </a:solidFill>
        </p:spPr>
        <p:txBody>
          <a:bodyPr spcFirstLastPara="1" wrap="square" lIns="91425" tIns="91425" rIns="91425" bIns="91425" anchor="t" anchorCtr="0">
            <a:noAutofit/>
          </a:bodyPr>
          <a:lstStyle/>
          <a:p>
            <a:pPr marL="0" lvl="0" indent="0" algn="ctr" rtl="0">
              <a:spcBef>
                <a:spcPts val="0"/>
              </a:spcBef>
              <a:spcAft>
                <a:spcPts val="1200"/>
              </a:spcAft>
              <a:buNone/>
            </a:pPr>
            <a:r>
              <a:rPr lang="en" sz="1600" b="1"/>
              <a:t>STATUS</a:t>
            </a:r>
            <a:endParaRPr sz="1600" b="1"/>
          </a:p>
        </p:txBody>
      </p:sp>
      <p:sp>
        <p:nvSpPr>
          <p:cNvPr id="3869" name="Google Shape;3869;p67"/>
          <p:cNvSpPr txBox="1">
            <a:spLocks noGrp="1"/>
          </p:cNvSpPr>
          <p:nvPr>
            <p:ph type="subTitle" idx="4294967295"/>
          </p:nvPr>
        </p:nvSpPr>
        <p:spPr>
          <a:xfrm>
            <a:off x="1601375" y="2254150"/>
            <a:ext cx="1634400" cy="484800"/>
          </a:xfrm>
          <a:prstGeom prst="rect">
            <a:avLst/>
          </a:prstGeom>
          <a:solidFill>
            <a:schemeClr val="accent1"/>
          </a:solidFill>
        </p:spPr>
        <p:txBody>
          <a:bodyPr spcFirstLastPara="1" wrap="square" lIns="91425" tIns="91425" rIns="91425" bIns="91425" anchor="t" anchorCtr="0">
            <a:noAutofit/>
          </a:bodyPr>
          <a:lstStyle/>
          <a:p>
            <a:pPr marL="0" lvl="0" indent="0" algn="ctr" rtl="0">
              <a:spcBef>
                <a:spcPts val="0"/>
              </a:spcBef>
              <a:spcAft>
                <a:spcPts val="1200"/>
              </a:spcAft>
              <a:buNone/>
            </a:pPr>
            <a:r>
              <a:rPr lang="en" sz="1600" b="1">
                <a:solidFill>
                  <a:srgbClr val="090909"/>
                </a:solidFill>
              </a:rPr>
              <a:t>ID, Client number</a:t>
            </a:r>
            <a:endParaRPr sz="1600" b="1">
              <a:solidFill>
                <a:srgbClr val="090909"/>
              </a:solidFill>
            </a:endParaRPr>
          </a:p>
        </p:txBody>
      </p:sp>
      <p:sp>
        <p:nvSpPr>
          <p:cNvPr id="3870" name="Google Shape;3870;p67"/>
          <p:cNvSpPr/>
          <p:nvPr/>
        </p:nvSpPr>
        <p:spPr>
          <a:xfrm>
            <a:off x="7993050" y="1565700"/>
            <a:ext cx="733200" cy="1257300"/>
          </a:xfrm>
          <a:prstGeom prst="rect">
            <a:avLst/>
          </a:prstGeom>
          <a:no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71" name="Google Shape;3871;p67"/>
          <p:cNvPicPr preferRelativeResize="0"/>
          <p:nvPr/>
        </p:nvPicPr>
        <p:blipFill>
          <a:blip r:embed="rId3">
            <a:alphaModFix/>
          </a:blip>
          <a:stretch>
            <a:fillRect/>
          </a:stretch>
        </p:blipFill>
        <p:spPr>
          <a:xfrm>
            <a:off x="8095800" y="2232700"/>
            <a:ext cx="527700" cy="527700"/>
          </a:xfrm>
          <a:prstGeom prst="rect">
            <a:avLst/>
          </a:prstGeom>
          <a:noFill/>
          <a:ln>
            <a:noFill/>
          </a:ln>
        </p:spPr>
      </p:pic>
      <p:pic>
        <p:nvPicPr>
          <p:cNvPr id="3872" name="Google Shape;3872;p67"/>
          <p:cNvPicPr preferRelativeResize="0"/>
          <p:nvPr/>
        </p:nvPicPr>
        <p:blipFill>
          <a:blip r:embed="rId4">
            <a:alphaModFix/>
          </a:blip>
          <a:stretch>
            <a:fillRect/>
          </a:stretch>
        </p:blipFill>
        <p:spPr>
          <a:xfrm>
            <a:off x="8095800" y="1597200"/>
            <a:ext cx="527700" cy="527700"/>
          </a:xfrm>
          <a:prstGeom prst="rect">
            <a:avLst/>
          </a:prstGeom>
          <a:noFill/>
          <a:ln>
            <a:noFill/>
          </a:ln>
        </p:spPr>
      </p:pic>
      <p:graphicFrame>
        <p:nvGraphicFramePr>
          <p:cNvPr id="3873" name="Google Shape;3873;p67"/>
          <p:cNvGraphicFramePr/>
          <p:nvPr/>
        </p:nvGraphicFramePr>
        <p:xfrm>
          <a:off x="388138" y="4069600"/>
          <a:ext cx="7768825" cy="830255"/>
        </p:xfrm>
        <a:graphic>
          <a:graphicData uri="http://schemas.openxmlformats.org/drawingml/2006/table">
            <a:tbl>
              <a:tblPr>
                <a:noFill/>
                <a:tableStyleId>{4D73CB7B-3ED0-4342-AEFC-468617404C97}</a:tableStyleId>
              </a:tblPr>
              <a:tblGrid>
                <a:gridCol w="911550">
                  <a:extLst>
                    <a:ext uri="{9D8B030D-6E8A-4147-A177-3AD203B41FA5}">
                      <a16:colId xmlns:a16="http://schemas.microsoft.com/office/drawing/2014/main" val="20000"/>
                    </a:ext>
                  </a:extLst>
                </a:gridCol>
                <a:gridCol w="1436025">
                  <a:extLst>
                    <a:ext uri="{9D8B030D-6E8A-4147-A177-3AD203B41FA5}">
                      <a16:colId xmlns:a16="http://schemas.microsoft.com/office/drawing/2014/main" val="20001"/>
                    </a:ext>
                  </a:extLst>
                </a:gridCol>
                <a:gridCol w="1586700">
                  <a:extLst>
                    <a:ext uri="{9D8B030D-6E8A-4147-A177-3AD203B41FA5}">
                      <a16:colId xmlns:a16="http://schemas.microsoft.com/office/drawing/2014/main" val="20002"/>
                    </a:ext>
                  </a:extLst>
                </a:gridCol>
                <a:gridCol w="1010975">
                  <a:extLst>
                    <a:ext uri="{9D8B030D-6E8A-4147-A177-3AD203B41FA5}">
                      <a16:colId xmlns:a16="http://schemas.microsoft.com/office/drawing/2014/main" val="20003"/>
                    </a:ext>
                  </a:extLst>
                </a:gridCol>
                <a:gridCol w="1593100">
                  <a:extLst>
                    <a:ext uri="{9D8B030D-6E8A-4147-A177-3AD203B41FA5}">
                      <a16:colId xmlns:a16="http://schemas.microsoft.com/office/drawing/2014/main" val="20004"/>
                    </a:ext>
                  </a:extLst>
                </a:gridCol>
                <a:gridCol w="1230475">
                  <a:extLst>
                    <a:ext uri="{9D8B030D-6E8A-4147-A177-3AD203B41FA5}">
                      <a16:colId xmlns:a16="http://schemas.microsoft.com/office/drawing/2014/main" val="20005"/>
                    </a:ext>
                  </a:extLst>
                </a:gridCol>
              </a:tblGrid>
              <a:tr h="357800">
                <a:tc>
                  <a:txBody>
                    <a:bodyPr/>
                    <a:lstStyle/>
                    <a:p>
                      <a:pPr marL="0" lvl="0" indent="0" algn="ctr" rtl="0">
                        <a:spcBef>
                          <a:spcPts val="0"/>
                        </a:spcBef>
                        <a:spcAft>
                          <a:spcPts val="0"/>
                        </a:spcAft>
                        <a:buNone/>
                      </a:pPr>
                      <a:r>
                        <a:rPr lang="en" sz="1200" b="1">
                          <a:solidFill>
                            <a:schemeClr val="accent1"/>
                          </a:solidFill>
                        </a:rPr>
                        <a:t>ID</a:t>
                      </a: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accent1"/>
                          </a:solidFill>
                        </a:rPr>
                        <a:t>CODE_GENDER</a:t>
                      </a: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accent1"/>
                          </a:solidFill>
                        </a:rPr>
                        <a:t>FLAG_OWN_CAR</a:t>
                      </a: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accent1"/>
                          </a:solidFill>
                        </a:rPr>
                        <a:t>…….etc</a:t>
                      </a: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accent1"/>
                          </a:solidFill>
                        </a:rPr>
                        <a:t>MONTH_BALANCE</a:t>
                      </a: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dash"/>
                      <a:round/>
                      <a:headEnd type="none" w="sm" len="sm"/>
                      <a:tailEnd type="none" w="sm" len="sm"/>
                    </a:lnR>
                    <a:lnT w="38100" cap="flat" cmpd="sng">
                      <a:solidFill>
                        <a:schemeClr val="accent1"/>
                      </a:solidFill>
                      <a:prstDash val="dash"/>
                      <a:round/>
                      <a:headEnd type="none" w="sm" len="sm"/>
                      <a:tailEnd type="none" w="sm" len="sm"/>
                    </a:lnT>
                    <a:lnB w="38100" cap="flat" cmpd="sng">
                      <a:solidFill>
                        <a:schemeClr val="accent1"/>
                      </a:solidFill>
                      <a:prstDash val="dash"/>
                      <a:round/>
                      <a:headEnd type="none" w="sm" len="sm"/>
                      <a:tailEnd type="none" w="sm" len="sm"/>
                    </a:lnB>
                  </a:tcPr>
                </a:tc>
                <a:extLst>
                  <a:ext uri="{0D108BD9-81ED-4DB2-BD59-A6C34878D82A}">
                    <a16:rowId xmlns:a16="http://schemas.microsoft.com/office/drawing/2014/main" val="10000"/>
                  </a:ext>
                </a:extLst>
              </a:tr>
              <a:tr h="464525">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dash"/>
                      <a:round/>
                      <a:headEnd type="none" w="sm" len="sm"/>
                      <a:tailEnd type="none" w="sm" len="sm"/>
                    </a:lnR>
                    <a:lnT w="38100" cap="flat" cmpd="sng">
                      <a:solidFill>
                        <a:schemeClr val="accent1"/>
                      </a:solidFill>
                      <a:prstDash val="dash"/>
                      <a:round/>
                      <a:headEnd type="none" w="sm" len="sm"/>
                      <a:tailEnd type="none" w="sm" len="sm"/>
                    </a:lnT>
                    <a:lnB w="38100" cap="flat" cmpd="sng">
                      <a:solidFill>
                        <a:schemeClr val="accent1"/>
                      </a:solidFill>
                      <a:prstDash val="dash"/>
                      <a:round/>
                      <a:headEnd type="none" w="sm" len="sm"/>
                      <a:tailEnd type="none" w="sm" len="sm"/>
                    </a:lnB>
                  </a:tcPr>
                </a:tc>
                <a:extLst>
                  <a:ext uri="{0D108BD9-81ED-4DB2-BD59-A6C34878D82A}">
                    <a16:rowId xmlns:a16="http://schemas.microsoft.com/office/drawing/2014/main" val="10001"/>
                  </a:ext>
                </a:extLst>
              </a:tr>
            </a:tbl>
          </a:graphicData>
        </a:graphic>
      </p:graphicFrame>
      <p:sp>
        <p:nvSpPr>
          <p:cNvPr id="3874" name="Google Shape;3874;p67"/>
          <p:cNvSpPr txBox="1"/>
          <p:nvPr/>
        </p:nvSpPr>
        <p:spPr>
          <a:xfrm>
            <a:off x="2509650" y="3432575"/>
            <a:ext cx="4124700" cy="484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New column variable into the new_data Dataframe </a:t>
            </a:r>
            <a:endParaRPr sz="1500" b="1">
              <a:solidFill>
                <a:srgbClr val="090909"/>
              </a:solidFill>
              <a:latin typeface="Dosis"/>
              <a:ea typeface="Dosis"/>
              <a:cs typeface="Dosis"/>
              <a:sym typeface="Dosis"/>
            </a:endParaRPr>
          </a:p>
        </p:txBody>
      </p:sp>
      <p:cxnSp>
        <p:nvCxnSpPr>
          <p:cNvPr id="3875" name="Google Shape;3875;p67"/>
          <p:cNvCxnSpPr/>
          <p:nvPr/>
        </p:nvCxnSpPr>
        <p:spPr>
          <a:xfrm flipH="1">
            <a:off x="7519075" y="3607125"/>
            <a:ext cx="448500" cy="1011600"/>
          </a:xfrm>
          <a:prstGeom prst="straightConnector1">
            <a:avLst/>
          </a:prstGeom>
          <a:noFill/>
          <a:ln w="28575" cap="flat" cmpd="sng">
            <a:solidFill>
              <a:srgbClr val="FFFF00"/>
            </a:solidFill>
            <a:prstDash val="solid"/>
            <a:round/>
            <a:headEnd type="none" w="med" len="med"/>
            <a:tailEnd type="triangle" w="med" len="med"/>
          </a:ln>
        </p:spPr>
      </p:cxnSp>
      <p:sp>
        <p:nvSpPr>
          <p:cNvPr id="3876" name="Google Shape;3876;p67"/>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 10/28</a:t>
            </a:r>
            <a:endParaRPr sz="1700" b="1">
              <a:solidFill>
                <a:schemeClr val="lt1"/>
              </a:solidFill>
              <a:latin typeface="Dosis"/>
              <a:ea typeface="Dosis"/>
              <a:cs typeface="Dosis"/>
              <a:sym typeface="Dosi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80"/>
        <p:cNvGrpSpPr/>
        <p:nvPr/>
      </p:nvGrpSpPr>
      <p:grpSpPr>
        <a:xfrm>
          <a:off x="0" y="0"/>
          <a:ext cx="0" cy="0"/>
          <a:chOff x="0" y="0"/>
          <a:chExt cx="0" cy="0"/>
        </a:xfrm>
      </p:grpSpPr>
      <p:pic>
        <p:nvPicPr>
          <p:cNvPr id="3881" name="Google Shape;3881;p68"/>
          <p:cNvPicPr preferRelativeResize="0"/>
          <p:nvPr/>
        </p:nvPicPr>
        <p:blipFill>
          <a:blip r:embed="rId3">
            <a:alphaModFix/>
          </a:blip>
          <a:stretch>
            <a:fillRect/>
          </a:stretch>
        </p:blipFill>
        <p:spPr>
          <a:xfrm>
            <a:off x="331688" y="1125900"/>
            <a:ext cx="8543085" cy="3094950"/>
          </a:xfrm>
          <a:prstGeom prst="rect">
            <a:avLst/>
          </a:prstGeom>
          <a:noFill/>
          <a:ln>
            <a:noFill/>
          </a:ln>
        </p:spPr>
      </p:pic>
      <p:sp>
        <p:nvSpPr>
          <p:cNvPr id="3882" name="Google Shape;3882;p68"/>
          <p:cNvSpPr/>
          <p:nvPr/>
        </p:nvSpPr>
        <p:spPr>
          <a:xfrm>
            <a:off x="331675" y="1125900"/>
            <a:ext cx="8543100" cy="30534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8"/>
          <p:cNvSpPr txBox="1"/>
          <p:nvPr/>
        </p:nvSpPr>
        <p:spPr>
          <a:xfrm>
            <a:off x="3070425" y="518200"/>
            <a:ext cx="3580800" cy="499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Check New_Data Dataframe is well prepared</a:t>
            </a:r>
            <a:endParaRPr sz="1500" b="1">
              <a:solidFill>
                <a:srgbClr val="090909"/>
              </a:solidFill>
              <a:latin typeface="Dosis"/>
              <a:ea typeface="Dosis"/>
              <a:cs typeface="Dosis"/>
              <a:sym typeface="Dosis"/>
            </a:endParaRPr>
          </a:p>
        </p:txBody>
      </p:sp>
      <p:sp>
        <p:nvSpPr>
          <p:cNvPr id="3884" name="Google Shape;3884;p68"/>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11/28</a:t>
            </a:r>
            <a:endParaRPr sz="1700" b="1">
              <a:solidFill>
                <a:schemeClr val="lt1"/>
              </a:solidFill>
              <a:latin typeface="Dosis"/>
              <a:ea typeface="Dosis"/>
              <a:cs typeface="Dosis"/>
              <a:sym typeface="Dosi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88"/>
        <p:cNvGrpSpPr/>
        <p:nvPr/>
      </p:nvGrpSpPr>
      <p:grpSpPr>
        <a:xfrm>
          <a:off x="0" y="0"/>
          <a:ext cx="0" cy="0"/>
          <a:chOff x="0" y="0"/>
          <a:chExt cx="0" cy="0"/>
        </a:xfrm>
      </p:grpSpPr>
      <p:pic>
        <p:nvPicPr>
          <p:cNvPr id="3889" name="Google Shape;3889;p69"/>
          <p:cNvPicPr preferRelativeResize="0"/>
          <p:nvPr/>
        </p:nvPicPr>
        <p:blipFill>
          <a:blip r:embed="rId3">
            <a:alphaModFix/>
          </a:blip>
          <a:stretch>
            <a:fillRect/>
          </a:stretch>
        </p:blipFill>
        <p:spPr>
          <a:xfrm>
            <a:off x="550225" y="982900"/>
            <a:ext cx="7952300" cy="3909100"/>
          </a:xfrm>
          <a:prstGeom prst="rect">
            <a:avLst/>
          </a:prstGeom>
          <a:noFill/>
          <a:ln>
            <a:noFill/>
          </a:ln>
        </p:spPr>
      </p:pic>
      <p:sp>
        <p:nvSpPr>
          <p:cNvPr id="3890" name="Google Shape;3890;p69"/>
          <p:cNvSpPr txBox="1">
            <a:spLocks noGrp="1"/>
          </p:cNvSpPr>
          <p:nvPr>
            <p:ph type="title" idx="4294967295"/>
          </p:nvPr>
        </p:nvSpPr>
        <p:spPr>
          <a:xfrm>
            <a:off x="381475" y="165475"/>
            <a:ext cx="8049300" cy="6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b="1"/>
              <a:t>Data Preparation (feature-cleaning)</a:t>
            </a:r>
            <a:endParaRPr sz="2600" b="1"/>
          </a:p>
        </p:txBody>
      </p:sp>
      <p:sp>
        <p:nvSpPr>
          <p:cNvPr id="3891" name="Google Shape;3891;p69"/>
          <p:cNvSpPr/>
          <p:nvPr/>
        </p:nvSpPr>
        <p:spPr>
          <a:xfrm>
            <a:off x="639350" y="1372325"/>
            <a:ext cx="7338300" cy="10323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txBox="1"/>
          <p:nvPr/>
        </p:nvSpPr>
        <p:spPr>
          <a:xfrm>
            <a:off x="639350" y="1372325"/>
            <a:ext cx="2748300" cy="383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Delete “NaN” &amp; “NULL” </a:t>
            </a:r>
            <a:endParaRPr sz="1500" b="1">
              <a:solidFill>
                <a:srgbClr val="090909"/>
              </a:solidFill>
              <a:latin typeface="Dosis"/>
              <a:ea typeface="Dosis"/>
              <a:cs typeface="Dosis"/>
              <a:sym typeface="Dosis"/>
            </a:endParaRPr>
          </a:p>
        </p:txBody>
      </p:sp>
      <p:sp>
        <p:nvSpPr>
          <p:cNvPr id="3893" name="Google Shape;3893;p69"/>
          <p:cNvSpPr/>
          <p:nvPr/>
        </p:nvSpPr>
        <p:spPr>
          <a:xfrm>
            <a:off x="639350" y="4122425"/>
            <a:ext cx="7338300" cy="668100"/>
          </a:xfrm>
          <a:prstGeom prst="rect">
            <a:avLst/>
          </a:prstGeom>
          <a:no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txBox="1"/>
          <p:nvPr/>
        </p:nvSpPr>
        <p:spPr>
          <a:xfrm>
            <a:off x="639350" y="3739025"/>
            <a:ext cx="2748300" cy="383400"/>
          </a:xfrm>
          <a:prstGeom prst="rect">
            <a:avLst/>
          </a:prstGeom>
          <a:solidFill>
            <a:srgbClr val="FFF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Rename </a:t>
            </a:r>
            <a:endParaRPr sz="1500" b="1">
              <a:solidFill>
                <a:srgbClr val="090909"/>
              </a:solidFill>
              <a:latin typeface="Dosis"/>
              <a:ea typeface="Dosis"/>
              <a:cs typeface="Dosis"/>
              <a:sym typeface="Dosis"/>
            </a:endParaRPr>
          </a:p>
        </p:txBody>
      </p:sp>
      <p:sp>
        <p:nvSpPr>
          <p:cNvPr id="3895" name="Google Shape;3895;p69"/>
          <p:cNvSpPr txBox="1"/>
          <p:nvPr/>
        </p:nvSpPr>
        <p:spPr>
          <a:xfrm>
            <a:off x="2695150" y="2800650"/>
            <a:ext cx="598800" cy="169200"/>
          </a:xfrm>
          <a:prstGeom prst="rect">
            <a:avLst/>
          </a:prstGeom>
          <a:solidFill>
            <a:srgbClr val="383838"/>
          </a:solidFill>
          <a:ln>
            <a:noFill/>
          </a:ln>
        </p:spPr>
        <p:txBody>
          <a:bodyPr spcFirstLastPara="1" wrap="square" lIns="0" tIns="0" rIns="0" bIns="0" anchor="t" anchorCtr="0">
            <a:spAutoFit/>
          </a:bodyPr>
          <a:lstStyle/>
          <a:p>
            <a:pPr marL="0" lvl="0" indent="0" algn="l" rtl="0">
              <a:spcBef>
                <a:spcPts val="0"/>
              </a:spcBef>
              <a:spcAft>
                <a:spcPts val="0"/>
              </a:spcAft>
              <a:buNone/>
            </a:pPr>
            <a:r>
              <a:rPr lang="en" sz="1100" b="1">
                <a:solidFill>
                  <a:srgbClr val="D8D8D8"/>
                </a:solidFill>
                <a:latin typeface="Dosis"/>
                <a:ea typeface="Dosis"/>
                <a:cs typeface="Dosis"/>
                <a:sym typeface="Dosis"/>
              </a:rPr>
              <a:t>House</a:t>
            </a:r>
            <a:endParaRPr sz="1100" b="1">
              <a:solidFill>
                <a:srgbClr val="D8D8D8"/>
              </a:solidFill>
              <a:latin typeface="Dosis"/>
              <a:ea typeface="Dosis"/>
              <a:cs typeface="Dosis"/>
              <a:sym typeface="Dosis"/>
            </a:endParaRPr>
          </a:p>
        </p:txBody>
      </p:sp>
      <p:sp>
        <p:nvSpPr>
          <p:cNvPr id="3896" name="Google Shape;3896;p69"/>
          <p:cNvSpPr txBox="1"/>
          <p:nvPr/>
        </p:nvSpPr>
        <p:spPr>
          <a:xfrm>
            <a:off x="4106725" y="4208375"/>
            <a:ext cx="598800" cy="153900"/>
          </a:xfrm>
          <a:prstGeom prst="rect">
            <a:avLst/>
          </a:prstGeom>
          <a:solidFill>
            <a:srgbClr val="1E1E1B"/>
          </a:solidFill>
          <a:ln>
            <a:noFill/>
          </a:ln>
        </p:spPr>
        <p:txBody>
          <a:bodyPr spcFirstLastPara="1" wrap="square" lIns="0" tIns="0" rIns="0" bIns="0" anchor="t" anchorCtr="0">
            <a:spAutoFit/>
          </a:bodyPr>
          <a:lstStyle/>
          <a:p>
            <a:pPr marL="0" lvl="0" indent="0" algn="ctr" rtl="0">
              <a:spcBef>
                <a:spcPts val="0"/>
              </a:spcBef>
              <a:spcAft>
                <a:spcPts val="0"/>
              </a:spcAft>
              <a:buNone/>
            </a:pPr>
            <a:r>
              <a:rPr lang="en" sz="1000" b="1">
                <a:solidFill>
                  <a:srgbClr val="AE8583"/>
                </a:solidFill>
                <a:latin typeface="Dosis"/>
                <a:ea typeface="Dosis"/>
                <a:cs typeface="Dosis"/>
                <a:sym typeface="Dosis"/>
              </a:rPr>
              <a:t>‘    House    ‘</a:t>
            </a:r>
            <a:endParaRPr sz="1000" b="1">
              <a:solidFill>
                <a:srgbClr val="AE8583"/>
              </a:solidFill>
              <a:latin typeface="Dosis"/>
              <a:ea typeface="Dosis"/>
              <a:cs typeface="Dosis"/>
              <a:sym typeface="Dosis"/>
            </a:endParaRPr>
          </a:p>
        </p:txBody>
      </p:sp>
      <p:sp>
        <p:nvSpPr>
          <p:cNvPr id="3897" name="Google Shape;3897;p69"/>
          <p:cNvSpPr txBox="1"/>
          <p:nvPr/>
        </p:nvSpPr>
        <p:spPr>
          <a:xfrm>
            <a:off x="2980625" y="2861050"/>
            <a:ext cx="3689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Dosis"/>
              <a:ea typeface="Dosis"/>
              <a:cs typeface="Dosis"/>
              <a:sym typeface="Dosis"/>
            </a:endParaRPr>
          </a:p>
        </p:txBody>
      </p:sp>
      <p:sp>
        <p:nvSpPr>
          <p:cNvPr id="3898" name="Google Shape;3898;p69"/>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12/28</a:t>
            </a:r>
            <a:endParaRPr sz="1700" b="1">
              <a:solidFill>
                <a:schemeClr val="lt1"/>
              </a:solidFill>
              <a:latin typeface="Dosis"/>
              <a:ea typeface="Dosis"/>
              <a:cs typeface="Dosis"/>
              <a:sym typeface="Dosi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02"/>
        <p:cNvGrpSpPr/>
        <p:nvPr/>
      </p:nvGrpSpPr>
      <p:grpSpPr>
        <a:xfrm>
          <a:off x="0" y="0"/>
          <a:ext cx="0" cy="0"/>
          <a:chOff x="0" y="0"/>
          <a:chExt cx="0" cy="0"/>
        </a:xfrm>
      </p:grpSpPr>
      <p:pic>
        <p:nvPicPr>
          <p:cNvPr id="3903" name="Google Shape;3903;p70"/>
          <p:cNvPicPr preferRelativeResize="0"/>
          <p:nvPr/>
        </p:nvPicPr>
        <p:blipFill>
          <a:blip r:embed="rId3">
            <a:alphaModFix/>
          </a:blip>
          <a:stretch>
            <a:fillRect/>
          </a:stretch>
        </p:blipFill>
        <p:spPr>
          <a:xfrm>
            <a:off x="281375" y="539500"/>
            <a:ext cx="8429926" cy="4184125"/>
          </a:xfrm>
          <a:prstGeom prst="rect">
            <a:avLst/>
          </a:prstGeom>
          <a:noFill/>
          <a:ln>
            <a:noFill/>
          </a:ln>
        </p:spPr>
      </p:pic>
      <p:sp>
        <p:nvSpPr>
          <p:cNvPr id="3904" name="Google Shape;3904;p70"/>
          <p:cNvSpPr txBox="1"/>
          <p:nvPr/>
        </p:nvSpPr>
        <p:spPr>
          <a:xfrm>
            <a:off x="419875" y="1420175"/>
            <a:ext cx="4742700" cy="383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Change the binary feature from string Y/N to integer 1/0</a:t>
            </a:r>
            <a:endParaRPr sz="1500" b="1">
              <a:solidFill>
                <a:srgbClr val="090909"/>
              </a:solidFill>
              <a:latin typeface="Dosis"/>
              <a:ea typeface="Dosis"/>
              <a:cs typeface="Dosis"/>
              <a:sym typeface="Dosis"/>
            </a:endParaRPr>
          </a:p>
        </p:txBody>
      </p:sp>
      <p:sp>
        <p:nvSpPr>
          <p:cNvPr id="3905" name="Google Shape;3905;p70"/>
          <p:cNvSpPr/>
          <p:nvPr/>
        </p:nvSpPr>
        <p:spPr>
          <a:xfrm>
            <a:off x="419875" y="2194675"/>
            <a:ext cx="8244900" cy="391200"/>
          </a:xfrm>
          <a:prstGeom prst="rect">
            <a:avLst/>
          </a:prstGeom>
          <a:no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0"/>
          <p:cNvSpPr txBox="1"/>
          <p:nvPr/>
        </p:nvSpPr>
        <p:spPr>
          <a:xfrm>
            <a:off x="419875" y="2585875"/>
            <a:ext cx="4742700" cy="383400"/>
          </a:xfrm>
          <a:prstGeom prst="rect">
            <a:avLst/>
          </a:prstGeom>
          <a:solidFill>
            <a:srgbClr val="FFF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Remove the bias or we believed is not relative columns</a:t>
            </a:r>
            <a:endParaRPr sz="1500" b="1">
              <a:solidFill>
                <a:srgbClr val="090909"/>
              </a:solidFill>
              <a:latin typeface="Dosis"/>
              <a:ea typeface="Dosis"/>
              <a:cs typeface="Dosis"/>
              <a:sym typeface="Dosis"/>
            </a:endParaRPr>
          </a:p>
        </p:txBody>
      </p:sp>
      <p:sp>
        <p:nvSpPr>
          <p:cNvPr id="3907" name="Google Shape;3907;p70"/>
          <p:cNvSpPr txBox="1"/>
          <p:nvPr/>
        </p:nvSpPr>
        <p:spPr>
          <a:xfrm>
            <a:off x="3364625" y="2221300"/>
            <a:ext cx="811200" cy="169200"/>
          </a:xfrm>
          <a:prstGeom prst="rect">
            <a:avLst/>
          </a:prstGeom>
          <a:solidFill>
            <a:srgbClr val="1E1E1B"/>
          </a:solidFill>
          <a:ln>
            <a:noFill/>
          </a:ln>
        </p:spPr>
        <p:txBody>
          <a:bodyPr spcFirstLastPara="1" wrap="square" lIns="0" tIns="0" rIns="0" bIns="0" anchor="t" anchorCtr="0">
            <a:spAutoFit/>
          </a:bodyPr>
          <a:lstStyle/>
          <a:p>
            <a:pPr marL="0" lvl="0" indent="0" algn="ctr" rtl="0">
              <a:spcBef>
                <a:spcPts val="0"/>
              </a:spcBef>
              <a:spcAft>
                <a:spcPts val="0"/>
              </a:spcAft>
              <a:buNone/>
            </a:pPr>
            <a:r>
              <a:rPr lang="en" sz="1100" b="1">
                <a:solidFill>
                  <a:srgbClr val="AE8583"/>
                </a:solidFill>
                <a:latin typeface="Dosis"/>
                <a:ea typeface="Dosis"/>
                <a:cs typeface="Dosis"/>
                <a:sym typeface="Dosis"/>
              </a:rPr>
              <a:t>“  House  ”</a:t>
            </a:r>
            <a:endParaRPr sz="1100" b="1">
              <a:solidFill>
                <a:srgbClr val="AE8583"/>
              </a:solidFill>
              <a:latin typeface="Dosis"/>
              <a:ea typeface="Dosis"/>
              <a:cs typeface="Dosis"/>
              <a:sym typeface="Dosis"/>
            </a:endParaRPr>
          </a:p>
        </p:txBody>
      </p:sp>
      <p:sp>
        <p:nvSpPr>
          <p:cNvPr id="3908" name="Google Shape;3908;p70"/>
          <p:cNvSpPr txBox="1"/>
          <p:nvPr/>
        </p:nvSpPr>
        <p:spPr>
          <a:xfrm>
            <a:off x="1345725" y="1212375"/>
            <a:ext cx="598800" cy="200100"/>
          </a:xfrm>
          <a:prstGeom prst="rect">
            <a:avLst/>
          </a:prstGeom>
          <a:solidFill>
            <a:srgbClr val="383838"/>
          </a:solidFill>
          <a:ln>
            <a:noFill/>
          </a:ln>
        </p:spPr>
        <p:txBody>
          <a:bodyPr spcFirstLastPara="1" wrap="square" lIns="0" tIns="0" rIns="0" bIns="0" anchor="t" anchorCtr="0">
            <a:spAutoFit/>
          </a:bodyPr>
          <a:lstStyle/>
          <a:p>
            <a:pPr marL="0" lvl="0" indent="0" algn="l" rtl="0">
              <a:spcBef>
                <a:spcPts val="0"/>
              </a:spcBef>
              <a:spcAft>
                <a:spcPts val="0"/>
              </a:spcAft>
              <a:buNone/>
            </a:pPr>
            <a:r>
              <a:rPr lang="en" sz="1300" b="1">
                <a:solidFill>
                  <a:srgbClr val="D8D8D8"/>
                </a:solidFill>
                <a:latin typeface="Dosis"/>
                <a:ea typeface="Dosis"/>
                <a:cs typeface="Dosis"/>
                <a:sym typeface="Dosis"/>
              </a:rPr>
              <a:t>House</a:t>
            </a:r>
            <a:endParaRPr sz="1300" b="1">
              <a:solidFill>
                <a:srgbClr val="D8D8D8"/>
              </a:solidFill>
              <a:latin typeface="Dosis"/>
              <a:ea typeface="Dosis"/>
              <a:cs typeface="Dosis"/>
              <a:sym typeface="Dosis"/>
            </a:endParaRPr>
          </a:p>
        </p:txBody>
      </p:sp>
      <p:sp>
        <p:nvSpPr>
          <p:cNvPr id="3909" name="Google Shape;3909;p70"/>
          <p:cNvSpPr txBox="1"/>
          <p:nvPr/>
        </p:nvSpPr>
        <p:spPr>
          <a:xfrm>
            <a:off x="1670450" y="2025475"/>
            <a:ext cx="710100" cy="169200"/>
          </a:xfrm>
          <a:prstGeom prst="rect">
            <a:avLst/>
          </a:prstGeom>
          <a:solidFill>
            <a:srgbClr val="1E1E1B"/>
          </a:solidFill>
          <a:ln>
            <a:noFill/>
          </a:ln>
        </p:spPr>
        <p:txBody>
          <a:bodyPr spcFirstLastPara="1" wrap="square" lIns="0" tIns="0" rIns="0" bIns="0" anchor="t" anchorCtr="0">
            <a:spAutoFit/>
          </a:bodyPr>
          <a:lstStyle/>
          <a:p>
            <a:pPr marL="0" lvl="0" indent="0" algn="ctr" rtl="0">
              <a:spcBef>
                <a:spcPts val="0"/>
              </a:spcBef>
              <a:spcAft>
                <a:spcPts val="0"/>
              </a:spcAft>
              <a:buNone/>
            </a:pPr>
            <a:r>
              <a:rPr lang="en" sz="1100" b="1">
                <a:solidFill>
                  <a:srgbClr val="AE8583"/>
                </a:solidFill>
                <a:latin typeface="Dosis"/>
                <a:ea typeface="Dosis"/>
                <a:cs typeface="Dosis"/>
                <a:sym typeface="Dosis"/>
              </a:rPr>
              <a:t>“  House  ”</a:t>
            </a:r>
            <a:endParaRPr sz="1100" b="1">
              <a:solidFill>
                <a:srgbClr val="AE8583"/>
              </a:solidFill>
              <a:latin typeface="Dosis"/>
              <a:ea typeface="Dosis"/>
              <a:cs typeface="Dosis"/>
              <a:sym typeface="Dosis"/>
            </a:endParaRPr>
          </a:p>
        </p:txBody>
      </p:sp>
      <p:sp>
        <p:nvSpPr>
          <p:cNvPr id="3910" name="Google Shape;3910;p70"/>
          <p:cNvSpPr/>
          <p:nvPr/>
        </p:nvSpPr>
        <p:spPr>
          <a:xfrm>
            <a:off x="419875" y="1803575"/>
            <a:ext cx="8244900" cy="391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0"/>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13/28</a:t>
            </a:r>
            <a:endParaRPr sz="1700" b="1">
              <a:solidFill>
                <a:schemeClr val="lt1"/>
              </a:solidFill>
              <a:latin typeface="Dosis"/>
              <a:ea typeface="Dosis"/>
              <a:cs typeface="Dosis"/>
              <a:sym typeface="Dosi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15"/>
        <p:cNvGrpSpPr/>
        <p:nvPr/>
      </p:nvGrpSpPr>
      <p:grpSpPr>
        <a:xfrm>
          <a:off x="0" y="0"/>
          <a:ext cx="0" cy="0"/>
          <a:chOff x="0" y="0"/>
          <a:chExt cx="0" cy="0"/>
        </a:xfrm>
      </p:grpSpPr>
      <p:sp>
        <p:nvSpPr>
          <p:cNvPr id="3916" name="Google Shape;3916;p71"/>
          <p:cNvSpPr txBox="1">
            <a:spLocks noGrp="1"/>
          </p:cNvSpPr>
          <p:nvPr>
            <p:ph type="title"/>
          </p:nvPr>
        </p:nvSpPr>
        <p:spPr>
          <a:xfrm>
            <a:off x="555575" y="260375"/>
            <a:ext cx="77175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Continuous variable - dummy </a:t>
            </a:r>
            <a:endParaRPr b="1"/>
          </a:p>
          <a:p>
            <a:pPr marL="0" lvl="0" indent="0" algn="l" rtl="0">
              <a:spcBef>
                <a:spcPts val="0"/>
              </a:spcBef>
              <a:spcAft>
                <a:spcPts val="0"/>
              </a:spcAft>
              <a:buNone/>
            </a:pPr>
            <a:r>
              <a:rPr lang="en" sz="2200"/>
              <a:t>Understand the data type &amp; rename</a:t>
            </a:r>
            <a:endParaRPr sz="2200"/>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917" name="Google Shape;3917;p71"/>
          <p:cNvSpPr txBox="1"/>
          <p:nvPr/>
        </p:nvSpPr>
        <p:spPr>
          <a:xfrm>
            <a:off x="0" y="1332875"/>
            <a:ext cx="9144000" cy="708000"/>
          </a:xfrm>
          <a:prstGeom prst="rect">
            <a:avLst/>
          </a:prstGeom>
          <a:solidFill>
            <a:srgbClr val="FFA685"/>
          </a:solidFill>
          <a:ln>
            <a:noFill/>
          </a:ln>
        </p:spPr>
        <p:txBody>
          <a:bodyPr spcFirstLastPara="1" wrap="square" lIns="91425" tIns="91425" rIns="91425" bIns="91425" anchor="t" anchorCtr="0">
            <a:spAutoFit/>
          </a:bodyPr>
          <a:lstStyle/>
          <a:p>
            <a:pPr marL="457200" lvl="0" indent="0" algn="ctr" rtl="0">
              <a:spcBef>
                <a:spcPts val="0"/>
              </a:spcBef>
              <a:spcAft>
                <a:spcPts val="0"/>
              </a:spcAft>
              <a:buNone/>
            </a:pPr>
            <a:r>
              <a:rPr lang="en" sz="1800" b="1">
                <a:solidFill>
                  <a:srgbClr val="FE6A48"/>
                </a:solidFill>
                <a:latin typeface="Dosis"/>
                <a:ea typeface="Dosis"/>
                <a:cs typeface="Dosis"/>
                <a:sym typeface="Dosis"/>
              </a:rPr>
              <a:t>（１）The number of family members</a:t>
            </a:r>
            <a:endParaRPr sz="1800" b="1">
              <a:solidFill>
                <a:srgbClr val="FE6A48"/>
              </a:solidFill>
              <a:latin typeface="Dosis"/>
              <a:ea typeface="Dosis"/>
              <a:cs typeface="Dosis"/>
              <a:sym typeface="Dosis"/>
            </a:endParaRPr>
          </a:p>
          <a:p>
            <a:pPr marL="457200" lvl="0" indent="0" algn="ctr" rtl="0">
              <a:spcBef>
                <a:spcPts val="0"/>
              </a:spcBef>
              <a:spcAft>
                <a:spcPts val="0"/>
              </a:spcAft>
              <a:buNone/>
            </a:pPr>
            <a:endParaRPr sz="1600" b="1">
              <a:solidFill>
                <a:schemeClr val="lt1"/>
              </a:solidFill>
              <a:latin typeface="Dosis"/>
              <a:ea typeface="Dosis"/>
              <a:cs typeface="Dosis"/>
              <a:sym typeface="Dosis"/>
            </a:endParaRPr>
          </a:p>
        </p:txBody>
      </p:sp>
      <p:pic>
        <p:nvPicPr>
          <p:cNvPr id="3918" name="Google Shape;3918;p71"/>
          <p:cNvPicPr preferRelativeResize="0"/>
          <p:nvPr/>
        </p:nvPicPr>
        <p:blipFill>
          <a:blip r:embed="rId3">
            <a:alphaModFix/>
          </a:blip>
          <a:stretch>
            <a:fillRect/>
          </a:stretch>
        </p:blipFill>
        <p:spPr>
          <a:xfrm>
            <a:off x="0" y="2040883"/>
            <a:ext cx="5837225" cy="3102617"/>
          </a:xfrm>
          <a:prstGeom prst="rect">
            <a:avLst/>
          </a:prstGeom>
          <a:noFill/>
          <a:ln>
            <a:noFill/>
          </a:ln>
        </p:spPr>
      </p:pic>
      <p:sp>
        <p:nvSpPr>
          <p:cNvPr id="3919" name="Google Shape;3919;p71"/>
          <p:cNvSpPr/>
          <p:nvPr/>
        </p:nvSpPr>
        <p:spPr>
          <a:xfrm>
            <a:off x="6518650" y="3370275"/>
            <a:ext cx="2001900" cy="951300"/>
          </a:xfrm>
          <a:prstGeom prst="roundRect">
            <a:avLst>
              <a:gd name="adj" fmla="val 16667"/>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*New column*</a:t>
            </a:r>
            <a:endParaRPr/>
          </a:p>
          <a:p>
            <a:pPr marL="0" lvl="0" indent="0" algn="l" rtl="0">
              <a:spcBef>
                <a:spcPts val="0"/>
              </a:spcBef>
              <a:spcAft>
                <a:spcPts val="0"/>
              </a:spcAft>
              <a:buNone/>
            </a:pPr>
            <a:r>
              <a:rPr lang="en"/>
              <a:t>famsizegp_1, famsizegp_3</a:t>
            </a:r>
            <a:endParaRPr/>
          </a:p>
        </p:txBody>
      </p:sp>
      <p:cxnSp>
        <p:nvCxnSpPr>
          <p:cNvPr id="3920" name="Google Shape;3920;p71"/>
          <p:cNvCxnSpPr>
            <a:endCxn id="3919" idx="1"/>
          </p:cNvCxnSpPr>
          <p:nvPr/>
        </p:nvCxnSpPr>
        <p:spPr>
          <a:xfrm>
            <a:off x="4340050" y="2514225"/>
            <a:ext cx="2178600" cy="1331700"/>
          </a:xfrm>
          <a:prstGeom prst="straightConnector1">
            <a:avLst/>
          </a:prstGeom>
          <a:noFill/>
          <a:ln w="9525" cap="flat" cmpd="sng">
            <a:solidFill>
              <a:srgbClr val="FF0000"/>
            </a:solidFill>
            <a:prstDash val="solid"/>
            <a:round/>
            <a:headEnd type="none" w="med" len="med"/>
            <a:tailEnd type="none" w="med" len="med"/>
          </a:ln>
        </p:spPr>
      </p:cxnSp>
      <p:sp>
        <p:nvSpPr>
          <p:cNvPr id="3921" name="Google Shape;3921;p71"/>
          <p:cNvSpPr/>
          <p:nvPr/>
        </p:nvSpPr>
        <p:spPr>
          <a:xfrm>
            <a:off x="6518650" y="2161873"/>
            <a:ext cx="2001900" cy="951300"/>
          </a:xfrm>
          <a:prstGeom prst="roundRect">
            <a:avLst>
              <a:gd name="adj" fmla="val 16667"/>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90909"/>
                </a:solidFill>
              </a:rPr>
              <a:t>Manipulation operation, called</a:t>
            </a:r>
            <a:endParaRPr>
              <a:solidFill>
                <a:srgbClr val="090909"/>
              </a:solidFill>
            </a:endParaRPr>
          </a:p>
          <a:p>
            <a:pPr marL="0" lvl="0" indent="0" algn="l" rtl="0">
              <a:spcBef>
                <a:spcPts val="0"/>
              </a:spcBef>
              <a:spcAft>
                <a:spcPts val="0"/>
              </a:spcAft>
              <a:buNone/>
            </a:pPr>
            <a:r>
              <a:rPr lang="en">
                <a:solidFill>
                  <a:srgbClr val="090909"/>
                </a:solidFill>
              </a:rPr>
              <a:t>‘new_data’ to create the new columns</a:t>
            </a:r>
            <a:endParaRPr>
              <a:solidFill>
                <a:srgbClr val="FF0000"/>
              </a:solidFill>
            </a:endParaRPr>
          </a:p>
        </p:txBody>
      </p:sp>
      <p:cxnSp>
        <p:nvCxnSpPr>
          <p:cNvPr id="3922" name="Google Shape;3922;p71"/>
          <p:cNvCxnSpPr>
            <a:stCxn id="3921" idx="1"/>
          </p:cNvCxnSpPr>
          <p:nvPr/>
        </p:nvCxnSpPr>
        <p:spPr>
          <a:xfrm rot="10800000">
            <a:off x="4085650" y="2095123"/>
            <a:ext cx="2433000" cy="542400"/>
          </a:xfrm>
          <a:prstGeom prst="straightConnector1">
            <a:avLst/>
          </a:prstGeom>
          <a:noFill/>
          <a:ln w="9525" cap="flat" cmpd="sng">
            <a:solidFill>
              <a:srgbClr val="FF0000"/>
            </a:solidFill>
            <a:prstDash val="solid"/>
            <a:round/>
            <a:headEnd type="none" w="med" len="med"/>
            <a:tailEnd type="none" w="med" len="med"/>
          </a:ln>
        </p:spPr>
      </p:cxnSp>
      <p:sp>
        <p:nvSpPr>
          <p:cNvPr id="3923" name="Google Shape;3923;p71"/>
          <p:cNvSpPr/>
          <p:nvPr/>
        </p:nvSpPr>
        <p:spPr>
          <a:xfrm>
            <a:off x="6554725" y="4472725"/>
            <a:ext cx="2081400" cy="435300"/>
          </a:xfrm>
          <a:prstGeom prst="roundRect">
            <a:avLst>
              <a:gd name="adj" fmla="val 16667"/>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Divide into 3 groups</a:t>
            </a:r>
            <a:endParaRPr/>
          </a:p>
        </p:txBody>
      </p:sp>
      <p:cxnSp>
        <p:nvCxnSpPr>
          <p:cNvPr id="3924" name="Google Shape;3924;p71"/>
          <p:cNvCxnSpPr>
            <a:endCxn id="3923" idx="1"/>
          </p:cNvCxnSpPr>
          <p:nvPr/>
        </p:nvCxnSpPr>
        <p:spPr>
          <a:xfrm rot="10800000" flipH="1">
            <a:off x="3266725" y="4690375"/>
            <a:ext cx="3288000" cy="77100"/>
          </a:xfrm>
          <a:prstGeom prst="straightConnector1">
            <a:avLst/>
          </a:prstGeom>
          <a:noFill/>
          <a:ln w="9525" cap="flat" cmpd="sng">
            <a:solidFill>
              <a:srgbClr val="FF0000"/>
            </a:solidFill>
            <a:prstDash val="solid"/>
            <a:round/>
            <a:headEnd type="none" w="med" len="med"/>
            <a:tailEnd type="none" w="med" len="med"/>
          </a:ln>
        </p:spPr>
      </p:cxnSp>
      <p:sp>
        <p:nvSpPr>
          <p:cNvPr id="3925" name="Google Shape;3925;p71"/>
          <p:cNvSpPr txBox="1"/>
          <p:nvPr/>
        </p:nvSpPr>
        <p:spPr>
          <a:xfrm>
            <a:off x="1471725" y="3010700"/>
            <a:ext cx="490500" cy="153900"/>
          </a:xfrm>
          <a:prstGeom prst="rect">
            <a:avLst/>
          </a:prstGeom>
          <a:solidFill>
            <a:srgbClr val="FFFFFF"/>
          </a:solidFill>
          <a:ln>
            <a:noFill/>
          </a:ln>
        </p:spPr>
        <p:txBody>
          <a:bodyPr spcFirstLastPara="1" wrap="square" lIns="0" tIns="0" rIns="0" bIns="0" anchor="t" anchorCtr="0">
            <a:spAutoFit/>
          </a:bodyPr>
          <a:lstStyle/>
          <a:p>
            <a:pPr marL="0" lvl="0" indent="0" algn="l" rtl="0">
              <a:spcBef>
                <a:spcPts val="0"/>
              </a:spcBef>
              <a:spcAft>
                <a:spcPts val="0"/>
              </a:spcAft>
              <a:buNone/>
            </a:pPr>
            <a:r>
              <a:rPr lang="en" sz="1000">
                <a:solidFill>
                  <a:srgbClr val="212121"/>
                </a:solidFill>
              </a:rPr>
              <a:t>House</a:t>
            </a:r>
            <a:endParaRPr sz="1000">
              <a:solidFill>
                <a:srgbClr val="212121"/>
              </a:solidFill>
            </a:endParaRPr>
          </a:p>
        </p:txBody>
      </p:sp>
      <p:sp>
        <p:nvSpPr>
          <p:cNvPr id="3926" name="Google Shape;3926;p71"/>
          <p:cNvSpPr txBox="1"/>
          <p:nvPr/>
        </p:nvSpPr>
        <p:spPr>
          <a:xfrm>
            <a:off x="8051800" y="15222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14/28</a:t>
            </a:r>
            <a:endParaRPr sz="1700" b="1">
              <a:solidFill>
                <a:schemeClr val="lt1"/>
              </a:solidFill>
              <a:latin typeface="Dosis"/>
              <a:ea typeface="Dosis"/>
              <a:cs typeface="Dosis"/>
              <a:sym typeface="Dosi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30"/>
        <p:cNvGrpSpPr/>
        <p:nvPr/>
      </p:nvGrpSpPr>
      <p:grpSpPr>
        <a:xfrm>
          <a:off x="0" y="0"/>
          <a:ext cx="0" cy="0"/>
          <a:chOff x="0" y="0"/>
          <a:chExt cx="0" cy="0"/>
        </a:xfrm>
      </p:grpSpPr>
      <p:pic>
        <p:nvPicPr>
          <p:cNvPr id="3931" name="Google Shape;3931;p72"/>
          <p:cNvPicPr preferRelativeResize="0"/>
          <p:nvPr/>
        </p:nvPicPr>
        <p:blipFill>
          <a:blip r:embed="rId3">
            <a:alphaModFix/>
          </a:blip>
          <a:stretch>
            <a:fillRect/>
          </a:stretch>
        </p:blipFill>
        <p:spPr>
          <a:xfrm>
            <a:off x="1665725" y="0"/>
            <a:ext cx="6020949" cy="2830300"/>
          </a:xfrm>
          <a:prstGeom prst="rect">
            <a:avLst/>
          </a:prstGeom>
          <a:noFill/>
          <a:ln>
            <a:noFill/>
          </a:ln>
        </p:spPr>
      </p:pic>
      <p:pic>
        <p:nvPicPr>
          <p:cNvPr id="3932" name="Google Shape;3932;p72"/>
          <p:cNvPicPr preferRelativeResize="0"/>
          <p:nvPr/>
        </p:nvPicPr>
        <p:blipFill>
          <a:blip r:embed="rId4">
            <a:alphaModFix/>
          </a:blip>
          <a:stretch>
            <a:fillRect/>
          </a:stretch>
        </p:blipFill>
        <p:spPr>
          <a:xfrm>
            <a:off x="272650" y="2830301"/>
            <a:ext cx="1075504" cy="2179850"/>
          </a:xfrm>
          <a:prstGeom prst="rect">
            <a:avLst/>
          </a:prstGeom>
          <a:noFill/>
          <a:ln>
            <a:noFill/>
          </a:ln>
        </p:spPr>
      </p:pic>
      <p:pic>
        <p:nvPicPr>
          <p:cNvPr id="3933" name="Google Shape;3933;p72"/>
          <p:cNvPicPr preferRelativeResize="0"/>
          <p:nvPr/>
        </p:nvPicPr>
        <p:blipFill>
          <a:blip r:embed="rId5">
            <a:alphaModFix/>
          </a:blip>
          <a:stretch>
            <a:fillRect/>
          </a:stretch>
        </p:blipFill>
        <p:spPr>
          <a:xfrm>
            <a:off x="2378625" y="2830312"/>
            <a:ext cx="2529632" cy="2179850"/>
          </a:xfrm>
          <a:prstGeom prst="rect">
            <a:avLst/>
          </a:prstGeom>
          <a:noFill/>
          <a:ln>
            <a:noFill/>
          </a:ln>
        </p:spPr>
      </p:pic>
      <p:sp>
        <p:nvSpPr>
          <p:cNvPr id="3934" name="Google Shape;3934;p72"/>
          <p:cNvSpPr/>
          <p:nvPr/>
        </p:nvSpPr>
        <p:spPr>
          <a:xfrm>
            <a:off x="1406175" y="3601225"/>
            <a:ext cx="914400" cy="457200"/>
          </a:xfrm>
          <a:prstGeom prst="rightArrow">
            <a:avLst>
              <a:gd name="adj1" fmla="val 50000"/>
              <a:gd name="adj2" fmla="val 50000"/>
            </a:avLst>
          </a:prstGeom>
          <a:solidFill>
            <a:srgbClr val="FFA68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5938725" y="3157825"/>
            <a:ext cx="2294400" cy="1344000"/>
          </a:xfrm>
          <a:prstGeom prst="roundRect">
            <a:avLst>
              <a:gd name="adj" fmla="val 16667"/>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0000"/>
                </a:solidFill>
              </a:rPr>
              <a:t>the family member is described as followings</a:t>
            </a:r>
            <a:endParaRPr>
              <a:solidFill>
                <a:srgbClr val="FF0000"/>
              </a:solidFill>
            </a:endParaRPr>
          </a:p>
          <a:p>
            <a:pPr marL="0" lvl="0" indent="0" algn="ctr" rtl="0">
              <a:spcBef>
                <a:spcPts val="0"/>
              </a:spcBef>
              <a:spcAft>
                <a:spcPts val="0"/>
              </a:spcAft>
              <a:buNone/>
            </a:pPr>
            <a:r>
              <a:rPr lang="en" b="1">
                <a:solidFill>
                  <a:srgbClr val="FF0000"/>
                </a:solidFill>
              </a:rPr>
              <a:t>1… 1 0</a:t>
            </a:r>
            <a:endParaRPr b="1">
              <a:solidFill>
                <a:srgbClr val="FF0000"/>
              </a:solidFill>
            </a:endParaRPr>
          </a:p>
          <a:p>
            <a:pPr marL="0" lvl="0" indent="0" algn="ctr" rtl="0">
              <a:spcBef>
                <a:spcPts val="0"/>
              </a:spcBef>
              <a:spcAft>
                <a:spcPts val="0"/>
              </a:spcAft>
              <a:buNone/>
            </a:pPr>
            <a:r>
              <a:rPr lang="en" b="1">
                <a:solidFill>
                  <a:srgbClr val="FF0000"/>
                </a:solidFill>
              </a:rPr>
              <a:t>2… 0 0</a:t>
            </a:r>
            <a:endParaRPr b="1">
              <a:solidFill>
                <a:srgbClr val="FF0000"/>
              </a:solidFill>
            </a:endParaRPr>
          </a:p>
          <a:p>
            <a:pPr marL="0" lvl="0" indent="0" algn="ctr" rtl="0">
              <a:spcBef>
                <a:spcPts val="0"/>
              </a:spcBef>
              <a:spcAft>
                <a:spcPts val="0"/>
              </a:spcAft>
              <a:buNone/>
            </a:pPr>
            <a:r>
              <a:rPr lang="en" b="1">
                <a:solidFill>
                  <a:srgbClr val="FF0000"/>
                </a:solidFill>
              </a:rPr>
              <a:t>3… 0 1</a:t>
            </a:r>
            <a:endParaRPr b="1">
              <a:solidFill>
                <a:srgbClr val="FF0000"/>
              </a:solidFill>
            </a:endParaRPr>
          </a:p>
        </p:txBody>
      </p:sp>
      <p:cxnSp>
        <p:nvCxnSpPr>
          <p:cNvPr id="3936" name="Google Shape;3936;p72"/>
          <p:cNvCxnSpPr/>
          <p:nvPr/>
        </p:nvCxnSpPr>
        <p:spPr>
          <a:xfrm rot="10800000">
            <a:off x="4779225" y="3066025"/>
            <a:ext cx="1159500" cy="535200"/>
          </a:xfrm>
          <a:prstGeom prst="straightConnector1">
            <a:avLst/>
          </a:prstGeom>
          <a:noFill/>
          <a:ln w="9525" cap="flat" cmpd="sng">
            <a:solidFill>
              <a:srgbClr val="FF0000"/>
            </a:solidFill>
            <a:prstDash val="solid"/>
            <a:round/>
            <a:headEnd type="none" w="med" len="med"/>
            <a:tailEnd type="none" w="med" len="med"/>
          </a:ln>
        </p:spPr>
      </p:cxnSp>
      <p:cxnSp>
        <p:nvCxnSpPr>
          <p:cNvPr id="3937" name="Google Shape;3937;p72"/>
          <p:cNvCxnSpPr>
            <a:stCxn id="3935" idx="1"/>
          </p:cNvCxnSpPr>
          <p:nvPr/>
        </p:nvCxnSpPr>
        <p:spPr>
          <a:xfrm rot="10800000">
            <a:off x="3310125" y="3151525"/>
            <a:ext cx="2628600" cy="678300"/>
          </a:xfrm>
          <a:prstGeom prst="straightConnector1">
            <a:avLst/>
          </a:prstGeom>
          <a:noFill/>
          <a:ln w="9525" cap="flat" cmpd="sng">
            <a:solidFill>
              <a:srgbClr val="FF0000"/>
            </a:solidFill>
            <a:prstDash val="solid"/>
            <a:round/>
            <a:headEnd type="none" w="med" len="med"/>
            <a:tailEnd type="none" w="med" len="med"/>
          </a:ln>
        </p:spPr>
      </p:cxnSp>
      <p:sp>
        <p:nvSpPr>
          <p:cNvPr id="3938" name="Google Shape;3938;p72"/>
          <p:cNvSpPr/>
          <p:nvPr/>
        </p:nvSpPr>
        <p:spPr>
          <a:xfrm>
            <a:off x="2153975" y="2373100"/>
            <a:ext cx="4697100" cy="457200"/>
          </a:xfrm>
          <a:prstGeom prst="rect">
            <a:avLst/>
          </a:prstGeom>
          <a:noFill/>
          <a:ln w="76200"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15/28</a:t>
            </a:r>
            <a:endParaRPr sz="1700" b="1">
              <a:solidFill>
                <a:schemeClr val="lt1"/>
              </a:solidFill>
              <a:latin typeface="Dosis"/>
              <a:ea typeface="Dosis"/>
              <a:cs typeface="Dosis"/>
              <a:sym typeface="Dosi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43"/>
        <p:cNvGrpSpPr/>
        <p:nvPr/>
      </p:nvGrpSpPr>
      <p:grpSpPr>
        <a:xfrm>
          <a:off x="0" y="0"/>
          <a:ext cx="0" cy="0"/>
          <a:chOff x="0" y="0"/>
          <a:chExt cx="0" cy="0"/>
        </a:xfrm>
      </p:grpSpPr>
      <p:sp>
        <p:nvSpPr>
          <p:cNvPr id="3944" name="Google Shape;3944;p73"/>
          <p:cNvSpPr txBox="1">
            <a:spLocks noGrp="1"/>
          </p:cNvSpPr>
          <p:nvPr>
            <p:ph type="title"/>
          </p:nvPr>
        </p:nvSpPr>
        <p:spPr>
          <a:xfrm>
            <a:off x="265575" y="175600"/>
            <a:ext cx="8011800" cy="11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Visualize the data - dummy</a:t>
            </a:r>
            <a:endParaRPr b="1"/>
          </a:p>
          <a:p>
            <a:pPr marL="457200" lvl="0" indent="-342900" algn="l" rtl="0">
              <a:spcBef>
                <a:spcPts val="0"/>
              </a:spcBef>
              <a:spcAft>
                <a:spcPts val="0"/>
              </a:spcAft>
              <a:buSzPts val="1800"/>
              <a:buChar char="-"/>
            </a:pPr>
            <a:r>
              <a:rPr lang="en" sz="1700"/>
              <a:t>to know which range of income is </a:t>
            </a:r>
            <a:r>
              <a:rPr lang="en" sz="100" b="1"/>
              <a:t> </a:t>
            </a:r>
            <a:r>
              <a:rPr lang="en" sz="1700"/>
              <a:t>the most frequent number</a:t>
            </a:r>
            <a:endParaRPr sz="1700"/>
          </a:p>
          <a:p>
            <a:pPr marL="0" lvl="0" indent="0" algn="l" rtl="0">
              <a:spcBef>
                <a:spcPts val="0"/>
              </a:spcBef>
              <a:spcAft>
                <a:spcPts val="0"/>
              </a:spcAft>
              <a:buNone/>
            </a:pPr>
            <a:r>
              <a:rPr lang="en"/>
              <a:t>‐ </a:t>
            </a:r>
            <a:endParaRPr/>
          </a:p>
          <a:p>
            <a:pPr marL="0" lvl="0" indent="0" algn="l" rtl="0">
              <a:spcBef>
                <a:spcPts val="0"/>
              </a:spcBef>
              <a:spcAft>
                <a:spcPts val="0"/>
              </a:spcAft>
              <a:buNone/>
            </a:pPr>
            <a:endParaRPr/>
          </a:p>
        </p:txBody>
      </p:sp>
      <p:sp>
        <p:nvSpPr>
          <p:cNvPr id="3945" name="Google Shape;3945;p73"/>
          <p:cNvSpPr txBox="1">
            <a:spLocks noGrp="1"/>
          </p:cNvSpPr>
          <p:nvPr>
            <p:ph type="body" idx="1"/>
          </p:nvPr>
        </p:nvSpPr>
        <p:spPr>
          <a:xfrm>
            <a:off x="0" y="1325325"/>
            <a:ext cx="9144000" cy="461700"/>
          </a:xfrm>
          <a:prstGeom prst="rect">
            <a:avLst/>
          </a:prstGeom>
          <a:solidFill>
            <a:srgbClr val="FFA685"/>
          </a:solidFill>
        </p:spPr>
        <p:txBody>
          <a:bodyPr spcFirstLastPara="1" wrap="square" lIns="91425" tIns="91425" rIns="91425" bIns="91425" anchor="t" anchorCtr="0">
            <a:noAutofit/>
          </a:bodyPr>
          <a:lstStyle/>
          <a:p>
            <a:pPr marL="0" lvl="0" indent="0" algn="ctr" rtl="0">
              <a:spcBef>
                <a:spcPts val="0"/>
              </a:spcBef>
              <a:spcAft>
                <a:spcPts val="0"/>
              </a:spcAft>
              <a:buNone/>
            </a:pPr>
            <a:r>
              <a:rPr lang="en" sz="1700" b="1">
                <a:solidFill>
                  <a:srgbClr val="F76A3F"/>
                </a:solidFill>
              </a:rPr>
              <a:t>（２）Income range</a:t>
            </a:r>
            <a:endParaRPr sz="1700" b="1">
              <a:solidFill>
                <a:srgbClr val="F76A3F"/>
              </a:solidFill>
            </a:endParaRPr>
          </a:p>
        </p:txBody>
      </p:sp>
      <p:pic>
        <p:nvPicPr>
          <p:cNvPr id="3946" name="Google Shape;3946;p73"/>
          <p:cNvPicPr preferRelativeResize="0"/>
          <p:nvPr/>
        </p:nvPicPr>
        <p:blipFill>
          <a:blip r:embed="rId3">
            <a:alphaModFix/>
          </a:blip>
          <a:stretch>
            <a:fillRect/>
          </a:stretch>
        </p:blipFill>
        <p:spPr>
          <a:xfrm>
            <a:off x="0" y="1807525"/>
            <a:ext cx="5476875" cy="3164725"/>
          </a:xfrm>
          <a:prstGeom prst="rect">
            <a:avLst/>
          </a:prstGeom>
          <a:noFill/>
          <a:ln>
            <a:noFill/>
          </a:ln>
        </p:spPr>
      </p:pic>
      <p:pic>
        <p:nvPicPr>
          <p:cNvPr id="3947" name="Google Shape;3947;p73"/>
          <p:cNvPicPr preferRelativeResize="0"/>
          <p:nvPr/>
        </p:nvPicPr>
        <p:blipFill>
          <a:blip r:embed="rId4">
            <a:alphaModFix/>
          </a:blip>
          <a:stretch>
            <a:fillRect/>
          </a:stretch>
        </p:blipFill>
        <p:spPr>
          <a:xfrm>
            <a:off x="5476875" y="2327375"/>
            <a:ext cx="3581400" cy="2281204"/>
          </a:xfrm>
          <a:prstGeom prst="rect">
            <a:avLst/>
          </a:prstGeom>
          <a:noFill/>
          <a:ln>
            <a:noFill/>
          </a:ln>
        </p:spPr>
      </p:pic>
      <p:sp>
        <p:nvSpPr>
          <p:cNvPr id="3948" name="Google Shape;3948;p73"/>
          <p:cNvSpPr txBox="1"/>
          <p:nvPr/>
        </p:nvSpPr>
        <p:spPr>
          <a:xfrm>
            <a:off x="2804650" y="2804650"/>
            <a:ext cx="2309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Dosis"/>
                <a:ea typeface="Dosis"/>
                <a:cs typeface="Dosis"/>
                <a:sym typeface="Dosis"/>
              </a:rPr>
              <a:t>The most frequent range</a:t>
            </a:r>
            <a:endParaRPr>
              <a:latin typeface="Dosis"/>
              <a:ea typeface="Dosis"/>
              <a:cs typeface="Dosis"/>
              <a:sym typeface="Dosis"/>
            </a:endParaRPr>
          </a:p>
          <a:p>
            <a:pPr marL="0" lvl="0" indent="0" algn="l" rtl="0">
              <a:spcBef>
                <a:spcPts val="0"/>
              </a:spcBef>
              <a:spcAft>
                <a:spcPts val="0"/>
              </a:spcAft>
              <a:buNone/>
            </a:pPr>
            <a:r>
              <a:rPr lang="en" b="1">
                <a:latin typeface="Dosis"/>
                <a:ea typeface="Dosis"/>
                <a:cs typeface="Dosis"/>
                <a:sym typeface="Dosis"/>
              </a:rPr>
              <a:t>25K ~ 181K</a:t>
            </a:r>
            <a:endParaRPr b="1">
              <a:latin typeface="Dosis"/>
              <a:ea typeface="Dosis"/>
              <a:cs typeface="Dosis"/>
              <a:sym typeface="Dosis"/>
            </a:endParaRPr>
          </a:p>
        </p:txBody>
      </p:sp>
      <p:cxnSp>
        <p:nvCxnSpPr>
          <p:cNvPr id="3949" name="Google Shape;3949;p73"/>
          <p:cNvCxnSpPr/>
          <p:nvPr/>
        </p:nvCxnSpPr>
        <p:spPr>
          <a:xfrm rot="10800000">
            <a:off x="2438050" y="2903800"/>
            <a:ext cx="366600" cy="59400"/>
          </a:xfrm>
          <a:prstGeom prst="straightConnector1">
            <a:avLst/>
          </a:prstGeom>
          <a:noFill/>
          <a:ln w="9525" cap="flat" cmpd="sng">
            <a:solidFill>
              <a:schemeClr val="dk2"/>
            </a:solidFill>
            <a:prstDash val="solid"/>
            <a:round/>
            <a:headEnd type="none" w="med" len="med"/>
            <a:tailEnd type="none" w="med" len="med"/>
          </a:ln>
        </p:spPr>
      </p:cxnSp>
      <p:sp>
        <p:nvSpPr>
          <p:cNvPr id="3950" name="Google Shape;3950;p73"/>
          <p:cNvSpPr/>
          <p:nvPr/>
        </p:nvSpPr>
        <p:spPr>
          <a:xfrm>
            <a:off x="2804650" y="2804650"/>
            <a:ext cx="18300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51" name="Google Shape;3951;p73"/>
          <p:cNvCxnSpPr>
            <a:endCxn id="3950" idx="3"/>
          </p:cNvCxnSpPr>
          <p:nvPr/>
        </p:nvCxnSpPr>
        <p:spPr>
          <a:xfrm flipH="1">
            <a:off x="4634650" y="2616250"/>
            <a:ext cx="1658400" cy="496200"/>
          </a:xfrm>
          <a:prstGeom prst="straightConnector1">
            <a:avLst/>
          </a:prstGeom>
          <a:noFill/>
          <a:ln w="9525" cap="flat" cmpd="sng">
            <a:solidFill>
              <a:schemeClr val="dk2"/>
            </a:solidFill>
            <a:prstDash val="solid"/>
            <a:round/>
            <a:headEnd type="none" w="med" len="med"/>
            <a:tailEnd type="none" w="med" len="med"/>
          </a:ln>
        </p:spPr>
      </p:cxnSp>
      <p:sp>
        <p:nvSpPr>
          <p:cNvPr id="3952" name="Google Shape;3952;p73"/>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16/28</a:t>
            </a:r>
            <a:endParaRPr sz="1700" b="1">
              <a:solidFill>
                <a:schemeClr val="lt1"/>
              </a:solidFill>
              <a:latin typeface="Dosis"/>
              <a:ea typeface="Dosis"/>
              <a:cs typeface="Dosis"/>
              <a:sym typeface="Dosi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56"/>
        <p:cNvGrpSpPr/>
        <p:nvPr/>
      </p:nvGrpSpPr>
      <p:grpSpPr>
        <a:xfrm>
          <a:off x="0" y="0"/>
          <a:ext cx="0" cy="0"/>
          <a:chOff x="0" y="0"/>
          <a:chExt cx="0" cy="0"/>
        </a:xfrm>
      </p:grpSpPr>
      <p:sp>
        <p:nvSpPr>
          <p:cNvPr id="3957" name="Google Shape;3957;p74"/>
          <p:cNvSpPr txBox="1">
            <a:spLocks noGrp="1"/>
          </p:cNvSpPr>
          <p:nvPr>
            <p:ph type="title"/>
          </p:nvPr>
        </p:nvSpPr>
        <p:spPr>
          <a:xfrm>
            <a:off x="265575" y="175600"/>
            <a:ext cx="8011800" cy="11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Visualize the data - dummy</a:t>
            </a:r>
            <a:endParaRPr b="1"/>
          </a:p>
          <a:p>
            <a:pPr marL="457200" lvl="0" indent="-342900" algn="l" rtl="0">
              <a:spcBef>
                <a:spcPts val="0"/>
              </a:spcBef>
              <a:spcAft>
                <a:spcPts val="0"/>
              </a:spcAft>
              <a:buSzPts val="1800"/>
              <a:buChar char="-"/>
            </a:pPr>
            <a:r>
              <a:rPr lang="en" sz="1700"/>
              <a:t>to know which range of income is </a:t>
            </a:r>
            <a:r>
              <a:rPr lang="en" sz="100" b="1"/>
              <a:t> </a:t>
            </a:r>
            <a:r>
              <a:rPr lang="en" sz="1700"/>
              <a:t>the most frequent number</a:t>
            </a:r>
            <a:endParaRPr sz="1700"/>
          </a:p>
          <a:p>
            <a:pPr marL="0" lvl="0" indent="0" algn="l" rtl="0">
              <a:spcBef>
                <a:spcPts val="0"/>
              </a:spcBef>
              <a:spcAft>
                <a:spcPts val="0"/>
              </a:spcAft>
              <a:buNone/>
            </a:pPr>
            <a:r>
              <a:rPr lang="en"/>
              <a:t> </a:t>
            </a:r>
            <a:endParaRPr/>
          </a:p>
          <a:p>
            <a:pPr marL="0" lvl="0" indent="0" algn="l" rtl="0">
              <a:spcBef>
                <a:spcPts val="0"/>
              </a:spcBef>
              <a:spcAft>
                <a:spcPts val="0"/>
              </a:spcAft>
              <a:buNone/>
            </a:pPr>
            <a:endParaRPr/>
          </a:p>
        </p:txBody>
      </p:sp>
      <p:sp>
        <p:nvSpPr>
          <p:cNvPr id="3958" name="Google Shape;3958;p74"/>
          <p:cNvSpPr txBox="1"/>
          <p:nvPr/>
        </p:nvSpPr>
        <p:spPr>
          <a:xfrm>
            <a:off x="4787650" y="2225550"/>
            <a:ext cx="449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Dosis"/>
              <a:ea typeface="Dosis"/>
              <a:cs typeface="Dosis"/>
              <a:sym typeface="Dosis"/>
            </a:endParaRPr>
          </a:p>
        </p:txBody>
      </p:sp>
      <p:sp>
        <p:nvSpPr>
          <p:cNvPr id="3959" name="Google Shape;3959;p74"/>
          <p:cNvSpPr txBox="1"/>
          <p:nvPr/>
        </p:nvSpPr>
        <p:spPr>
          <a:xfrm>
            <a:off x="1486550" y="0"/>
            <a:ext cx="570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Dosis"/>
              <a:ea typeface="Dosis"/>
              <a:cs typeface="Dosis"/>
              <a:sym typeface="Dosis"/>
            </a:endParaRPr>
          </a:p>
        </p:txBody>
      </p:sp>
      <p:pic>
        <p:nvPicPr>
          <p:cNvPr id="3960" name="Google Shape;3960;p74"/>
          <p:cNvPicPr preferRelativeResize="0"/>
          <p:nvPr/>
        </p:nvPicPr>
        <p:blipFill>
          <a:blip r:embed="rId3">
            <a:alphaModFix/>
          </a:blip>
          <a:stretch>
            <a:fillRect/>
          </a:stretch>
        </p:blipFill>
        <p:spPr>
          <a:xfrm>
            <a:off x="1094275" y="1278524"/>
            <a:ext cx="6955451" cy="2294275"/>
          </a:xfrm>
          <a:prstGeom prst="rect">
            <a:avLst/>
          </a:prstGeom>
          <a:noFill/>
          <a:ln>
            <a:noFill/>
          </a:ln>
        </p:spPr>
      </p:pic>
      <p:sp>
        <p:nvSpPr>
          <p:cNvPr id="3961" name="Google Shape;3961;p74"/>
          <p:cNvSpPr/>
          <p:nvPr/>
        </p:nvSpPr>
        <p:spPr>
          <a:xfrm>
            <a:off x="2074500" y="3751250"/>
            <a:ext cx="2497500" cy="1129200"/>
          </a:xfrm>
          <a:prstGeom prst="roundRect">
            <a:avLst>
              <a:gd name="adj" fmla="val 16667"/>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rgbClr val="FF0000"/>
                </a:solidFill>
                <a:latin typeface="Dosis"/>
                <a:ea typeface="Dosis"/>
                <a:cs typeface="Dosis"/>
                <a:sym typeface="Dosis"/>
              </a:rPr>
              <a:t># quantile cut</a:t>
            </a:r>
            <a:endParaRPr sz="1600" b="1">
              <a:solidFill>
                <a:srgbClr val="FF0000"/>
              </a:solidFill>
              <a:latin typeface="Dosis"/>
              <a:ea typeface="Dosis"/>
              <a:cs typeface="Dosis"/>
              <a:sym typeface="Dosis"/>
            </a:endParaRPr>
          </a:p>
          <a:p>
            <a:pPr marL="0" lvl="0" indent="0" algn="l" rtl="0">
              <a:spcBef>
                <a:spcPts val="0"/>
              </a:spcBef>
              <a:spcAft>
                <a:spcPts val="0"/>
              </a:spcAft>
              <a:buNone/>
            </a:pPr>
            <a:r>
              <a:rPr lang="en" sz="1600" b="1">
                <a:solidFill>
                  <a:srgbClr val="FF0000"/>
                </a:solidFill>
                <a:latin typeface="Dosis"/>
                <a:ea typeface="Dosis"/>
                <a:cs typeface="Dosis"/>
                <a:sym typeface="Dosis"/>
              </a:rPr>
              <a:t>Using qcut() function,</a:t>
            </a:r>
            <a:endParaRPr sz="1600" b="1">
              <a:solidFill>
                <a:srgbClr val="FF0000"/>
              </a:solidFill>
              <a:latin typeface="Dosis"/>
              <a:ea typeface="Dosis"/>
              <a:cs typeface="Dosis"/>
              <a:sym typeface="Dosis"/>
            </a:endParaRPr>
          </a:p>
          <a:p>
            <a:pPr marL="0" lvl="0" indent="0" algn="l" rtl="0">
              <a:spcBef>
                <a:spcPts val="0"/>
              </a:spcBef>
              <a:spcAft>
                <a:spcPts val="0"/>
              </a:spcAft>
              <a:buNone/>
            </a:pPr>
            <a:r>
              <a:rPr lang="en" sz="1600" b="1">
                <a:solidFill>
                  <a:srgbClr val="FF0000"/>
                </a:solidFill>
                <a:latin typeface="Dosis"/>
                <a:ea typeface="Dosis"/>
                <a:cs typeface="Dosis"/>
                <a:sym typeface="Dosis"/>
              </a:rPr>
              <a:t> the data is divided into 3 equal parts that we decide</a:t>
            </a:r>
            <a:endParaRPr/>
          </a:p>
        </p:txBody>
      </p:sp>
      <p:sp>
        <p:nvSpPr>
          <p:cNvPr id="3962" name="Google Shape;3962;p74"/>
          <p:cNvSpPr/>
          <p:nvPr/>
        </p:nvSpPr>
        <p:spPr>
          <a:xfrm>
            <a:off x="4787650" y="3751250"/>
            <a:ext cx="2368200" cy="1129200"/>
          </a:xfrm>
          <a:prstGeom prst="roundRect">
            <a:avLst>
              <a:gd name="adj" fmla="val 16667"/>
            </a:avLst>
          </a:prstGeom>
          <a:solidFill>
            <a:schemeClr val="lt1"/>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FF0000"/>
                </a:solidFill>
              </a:rPr>
              <a:t>#equal - length cut</a:t>
            </a:r>
            <a:endParaRPr b="1">
              <a:solidFill>
                <a:srgbClr val="FF0000"/>
              </a:solidFill>
            </a:endParaRPr>
          </a:p>
          <a:p>
            <a:pPr marL="0" lvl="0" indent="0" algn="l" rtl="0">
              <a:spcBef>
                <a:spcPts val="0"/>
              </a:spcBef>
              <a:spcAft>
                <a:spcPts val="0"/>
              </a:spcAft>
              <a:buNone/>
            </a:pPr>
            <a:r>
              <a:rPr lang="en" b="1">
                <a:solidFill>
                  <a:srgbClr val="FF0000"/>
                </a:solidFill>
              </a:rPr>
              <a:t>Used so that the width of bins are equally divided </a:t>
            </a:r>
            <a:endParaRPr b="1">
              <a:solidFill>
                <a:srgbClr val="FF0000"/>
              </a:solidFill>
            </a:endParaRPr>
          </a:p>
        </p:txBody>
      </p:sp>
      <p:sp>
        <p:nvSpPr>
          <p:cNvPr id="3963" name="Google Shape;3963;p74"/>
          <p:cNvSpPr/>
          <p:nvPr/>
        </p:nvSpPr>
        <p:spPr>
          <a:xfrm>
            <a:off x="1737075" y="1542525"/>
            <a:ext cx="5708400" cy="400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4"/>
          <p:cNvSpPr txBox="1"/>
          <p:nvPr/>
        </p:nvSpPr>
        <p:spPr>
          <a:xfrm>
            <a:off x="4936925" y="2799763"/>
            <a:ext cx="311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u="sng">
                <a:latin typeface="Dosis"/>
                <a:ea typeface="Dosis"/>
                <a:cs typeface="Dosis"/>
                <a:sym typeface="Dosis"/>
              </a:rPr>
              <a:t>divided the income level into 3 groups</a:t>
            </a:r>
            <a:endParaRPr b="1" u="sng">
              <a:latin typeface="Dosis"/>
              <a:ea typeface="Dosis"/>
              <a:cs typeface="Dosis"/>
              <a:sym typeface="Dosis"/>
            </a:endParaRPr>
          </a:p>
        </p:txBody>
      </p:sp>
      <p:cxnSp>
        <p:nvCxnSpPr>
          <p:cNvPr id="3965" name="Google Shape;3965;p74"/>
          <p:cNvCxnSpPr/>
          <p:nvPr/>
        </p:nvCxnSpPr>
        <p:spPr>
          <a:xfrm>
            <a:off x="5127875" y="1987225"/>
            <a:ext cx="361200" cy="903300"/>
          </a:xfrm>
          <a:prstGeom prst="straightConnector1">
            <a:avLst/>
          </a:prstGeom>
          <a:noFill/>
          <a:ln w="9525" cap="flat" cmpd="sng">
            <a:solidFill>
              <a:schemeClr val="accent1"/>
            </a:solidFill>
            <a:prstDash val="solid"/>
            <a:round/>
            <a:headEnd type="none" w="med" len="med"/>
            <a:tailEnd type="none" w="med" len="med"/>
          </a:ln>
        </p:spPr>
      </p:cxnSp>
      <p:sp>
        <p:nvSpPr>
          <p:cNvPr id="3966" name="Google Shape;3966;p74"/>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17/28</a:t>
            </a:r>
            <a:endParaRPr sz="1700" b="1">
              <a:solidFill>
                <a:schemeClr val="lt1"/>
              </a:solidFill>
              <a:latin typeface="Dosis"/>
              <a:ea typeface="Dosis"/>
              <a:cs typeface="Dosis"/>
              <a:sym typeface="Dosi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70"/>
        <p:cNvGrpSpPr/>
        <p:nvPr/>
      </p:nvGrpSpPr>
      <p:grpSpPr>
        <a:xfrm>
          <a:off x="0" y="0"/>
          <a:ext cx="0" cy="0"/>
          <a:chOff x="0" y="0"/>
          <a:chExt cx="0" cy="0"/>
        </a:xfrm>
      </p:grpSpPr>
      <p:sp>
        <p:nvSpPr>
          <p:cNvPr id="3971" name="Google Shape;3971;p75"/>
          <p:cNvSpPr txBox="1">
            <a:spLocks noGrp="1"/>
          </p:cNvSpPr>
          <p:nvPr>
            <p:ph type="title"/>
          </p:nvPr>
        </p:nvSpPr>
        <p:spPr>
          <a:xfrm>
            <a:off x="663675" y="4178000"/>
            <a:ext cx="7717500" cy="741300"/>
          </a:xfrm>
          <a:prstGeom prst="rect">
            <a:avLst/>
          </a:prstGeom>
          <a:solidFill>
            <a:srgbClr val="FF9900"/>
          </a:solidFill>
        </p:spPr>
        <p:txBody>
          <a:bodyPr spcFirstLastPara="1" wrap="square" lIns="91425" tIns="91425" rIns="91425" bIns="91425" anchor="t" anchorCtr="0">
            <a:noAutofit/>
          </a:bodyPr>
          <a:lstStyle/>
          <a:p>
            <a:pPr marL="0" lvl="0" indent="0" algn="ctr" rtl="0">
              <a:spcBef>
                <a:spcPts val="0"/>
              </a:spcBef>
              <a:spcAft>
                <a:spcPts val="0"/>
              </a:spcAft>
              <a:buNone/>
            </a:pPr>
            <a:r>
              <a:rPr lang="en" sz="1700"/>
              <a:t>This process helps us ensure that each category has a roughly </a:t>
            </a:r>
            <a:endParaRPr sz="1700"/>
          </a:p>
          <a:p>
            <a:pPr marL="0" lvl="0" indent="0" algn="ctr" rtl="0">
              <a:spcBef>
                <a:spcPts val="0"/>
              </a:spcBef>
              <a:spcAft>
                <a:spcPts val="0"/>
              </a:spcAft>
              <a:buNone/>
            </a:pPr>
            <a:r>
              <a:rPr lang="en" sz="1700"/>
              <a:t>equal number of observations.</a:t>
            </a:r>
            <a:endParaRPr sz="1700"/>
          </a:p>
        </p:txBody>
      </p:sp>
      <p:sp>
        <p:nvSpPr>
          <p:cNvPr id="3972" name="Google Shape;3972;p75"/>
          <p:cNvSpPr txBox="1">
            <a:spLocks noGrp="1"/>
          </p:cNvSpPr>
          <p:nvPr>
            <p:ph type="body" idx="1"/>
          </p:nvPr>
        </p:nvSpPr>
        <p:spPr>
          <a:xfrm>
            <a:off x="594300" y="3267825"/>
            <a:ext cx="7717500" cy="66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Split into three categories based on the values of the ‘inc’ (income)</a:t>
            </a:r>
            <a:endParaRPr sz="1600" b="1"/>
          </a:p>
          <a:p>
            <a:pPr marL="0" lvl="0" indent="0" algn="ctr" rtl="0">
              <a:spcBef>
                <a:spcPts val="0"/>
              </a:spcBef>
              <a:spcAft>
                <a:spcPts val="0"/>
              </a:spcAft>
              <a:buNone/>
            </a:pPr>
            <a:r>
              <a:rPr lang="en" sz="2000" b="1">
                <a:solidFill>
                  <a:srgbClr val="F4CCCC"/>
                </a:solidFill>
              </a:rPr>
              <a:t>‘Low’,  ‘medium’,  ‘high’</a:t>
            </a:r>
            <a:endParaRPr sz="2000" b="1">
              <a:solidFill>
                <a:srgbClr val="F4CCCC"/>
              </a:solidFill>
            </a:endParaRPr>
          </a:p>
        </p:txBody>
      </p:sp>
      <p:pic>
        <p:nvPicPr>
          <p:cNvPr id="3973" name="Google Shape;3973;p75"/>
          <p:cNvPicPr preferRelativeResize="0"/>
          <p:nvPr/>
        </p:nvPicPr>
        <p:blipFill>
          <a:blip r:embed="rId3">
            <a:alphaModFix/>
          </a:blip>
          <a:stretch>
            <a:fillRect/>
          </a:stretch>
        </p:blipFill>
        <p:spPr>
          <a:xfrm>
            <a:off x="475900" y="268450"/>
            <a:ext cx="7954302" cy="2798625"/>
          </a:xfrm>
          <a:prstGeom prst="rect">
            <a:avLst/>
          </a:prstGeom>
          <a:noFill/>
          <a:ln>
            <a:noFill/>
          </a:ln>
        </p:spPr>
      </p:pic>
      <p:sp>
        <p:nvSpPr>
          <p:cNvPr id="3974" name="Google Shape;3974;p75"/>
          <p:cNvSpPr txBox="1"/>
          <p:nvPr/>
        </p:nvSpPr>
        <p:spPr>
          <a:xfrm>
            <a:off x="2086625" y="929625"/>
            <a:ext cx="490500" cy="153900"/>
          </a:xfrm>
          <a:prstGeom prst="rect">
            <a:avLst/>
          </a:prstGeom>
          <a:solidFill>
            <a:srgbClr val="FFFFFF"/>
          </a:solidFill>
          <a:ln>
            <a:noFill/>
          </a:ln>
        </p:spPr>
        <p:txBody>
          <a:bodyPr spcFirstLastPara="1" wrap="square" lIns="0" tIns="0" rIns="0" bIns="0" anchor="t" anchorCtr="0">
            <a:spAutoFit/>
          </a:bodyPr>
          <a:lstStyle/>
          <a:p>
            <a:pPr marL="0" lvl="0" indent="0" algn="l" rtl="0">
              <a:spcBef>
                <a:spcPts val="0"/>
              </a:spcBef>
              <a:spcAft>
                <a:spcPts val="0"/>
              </a:spcAft>
              <a:buNone/>
            </a:pPr>
            <a:r>
              <a:rPr lang="en" sz="1000">
                <a:solidFill>
                  <a:srgbClr val="212121"/>
                </a:solidFill>
              </a:rPr>
              <a:t>House</a:t>
            </a:r>
            <a:endParaRPr sz="1000">
              <a:solidFill>
                <a:srgbClr val="212121"/>
              </a:solidFill>
            </a:endParaRPr>
          </a:p>
        </p:txBody>
      </p:sp>
      <p:sp>
        <p:nvSpPr>
          <p:cNvPr id="3975" name="Google Shape;3975;p75"/>
          <p:cNvSpPr txBox="1"/>
          <p:nvPr/>
        </p:nvSpPr>
        <p:spPr>
          <a:xfrm>
            <a:off x="8430200"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18/28</a:t>
            </a:r>
            <a:endParaRPr sz="1700" b="1">
              <a:solidFill>
                <a:schemeClr val="lt1"/>
              </a:solidFill>
              <a:latin typeface="Dosis"/>
              <a:ea typeface="Dosis"/>
              <a:cs typeface="Dosis"/>
              <a:sym typeface="Dosi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79"/>
        <p:cNvGrpSpPr/>
        <p:nvPr/>
      </p:nvGrpSpPr>
      <p:grpSpPr>
        <a:xfrm>
          <a:off x="0" y="0"/>
          <a:ext cx="0" cy="0"/>
          <a:chOff x="0" y="0"/>
          <a:chExt cx="0" cy="0"/>
        </a:xfrm>
      </p:grpSpPr>
      <p:sp>
        <p:nvSpPr>
          <p:cNvPr id="3980" name="Google Shape;3980;p76"/>
          <p:cNvSpPr txBox="1">
            <a:spLocks noGrp="1"/>
          </p:cNvSpPr>
          <p:nvPr>
            <p:ph type="title" idx="4294967295"/>
          </p:nvPr>
        </p:nvSpPr>
        <p:spPr>
          <a:xfrm>
            <a:off x="437000" y="301375"/>
            <a:ext cx="7717500" cy="63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Categorical variable</a:t>
            </a:r>
            <a:endParaRPr b="1"/>
          </a:p>
          <a:p>
            <a:pPr marL="0" lvl="0" indent="0" algn="l" rtl="0">
              <a:spcBef>
                <a:spcPts val="0"/>
              </a:spcBef>
              <a:spcAft>
                <a:spcPts val="0"/>
              </a:spcAft>
              <a:buNone/>
            </a:pPr>
            <a:endParaRPr/>
          </a:p>
        </p:txBody>
      </p:sp>
      <p:sp>
        <p:nvSpPr>
          <p:cNvPr id="3981" name="Google Shape;3981;p76"/>
          <p:cNvSpPr txBox="1">
            <a:spLocks noGrp="1"/>
          </p:cNvSpPr>
          <p:nvPr>
            <p:ph type="body" idx="4294967295"/>
          </p:nvPr>
        </p:nvSpPr>
        <p:spPr>
          <a:xfrm>
            <a:off x="75" y="1123950"/>
            <a:ext cx="9144000" cy="457200"/>
          </a:xfrm>
          <a:prstGeom prst="rect">
            <a:avLst/>
          </a:prstGeom>
          <a:solidFill>
            <a:srgbClr val="FFA685"/>
          </a:solidFill>
        </p:spPr>
        <p:txBody>
          <a:bodyPr spcFirstLastPara="1" wrap="square" lIns="91425" tIns="91425" rIns="91425" bIns="91425" anchor="t" anchorCtr="0">
            <a:noAutofit/>
          </a:bodyPr>
          <a:lstStyle/>
          <a:p>
            <a:pPr marL="0" lvl="0" indent="0" algn="ctr" rtl="0">
              <a:spcBef>
                <a:spcPts val="0"/>
              </a:spcBef>
              <a:spcAft>
                <a:spcPts val="1200"/>
              </a:spcAft>
              <a:buNone/>
            </a:pPr>
            <a:r>
              <a:rPr lang="en" sz="1700" b="1">
                <a:solidFill>
                  <a:srgbClr val="FE6A48"/>
                </a:solidFill>
                <a:highlight>
                  <a:srgbClr val="FFA685"/>
                </a:highlight>
              </a:rPr>
              <a:t>( 3 )Occupation </a:t>
            </a:r>
            <a:endParaRPr sz="1700" b="1">
              <a:solidFill>
                <a:srgbClr val="FE6A48"/>
              </a:solidFill>
              <a:highlight>
                <a:srgbClr val="FFA685"/>
              </a:highlight>
            </a:endParaRPr>
          </a:p>
        </p:txBody>
      </p:sp>
      <p:pic>
        <p:nvPicPr>
          <p:cNvPr id="3982" name="Google Shape;3982;p76"/>
          <p:cNvPicPr preferRelativeResize="0"/>
          <p:nvPr/>
        </p:nvPicPr>
        <p:blipFill>
          <a:blip r:embed="rId3">
            <a:alphaModFix/>
          </a:blip>
          <a:stretch>
            <a:fillRect/>
          </a:stretch>
        </p:blipFill>
        <p:spPr>
          <a:xfrm>
            <a:off x="75" y="1581150"/>
            <a:ext cx="7192525" cy="1593575"/>
          </a:xfrm>
          <a:prstGeom prst="rect">
            <a:avLst/>
          </a:prstGeom>
          <a:noFill/>
          <a:ln>
            <a:noFill/>
          </a:ln>
        </p:spPr>
      </p:pic>
      <p:sp>
        <p:nvSpPr>
          <p:cNvPr id="3983" name="Google Shape;3983;p76"/>
          <p:cNvSpPr txBox="1"/>
          <p:nvPr/>
        </p:nvSpPr>
        <p:spPr>
          <a:xfrm>
            <a:off x="1647825" y="3419475"/>
            <a:ext cx="558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Dosis"/>
              <a:ea typeface="Dosis"/>
              <a:cs typeface="Dosis"/>
              <a:sym typeface="Dosis"/>
            </a:endParaRPr>
          </a:p>
        </p:txBody>
      </p:sp>
      <p:pic>
        <p:nvPicPr>
          <p:cNvPr id="3984" name="Google Shape;3984;p76"/>
          <p:cNvPicPr preferRelativeResize="0"/>
          <p:nvPr/>
        </p:nvPicPr>
        <p:blipFill>
          <a:blip r:embed="rId4">
            <a:alphaModFix/>
          </a:blip>
          <a:stretch>
            <a:fillRect/>
          </a:stretch>
        </p:blipFill>
        <p:spPr>
          <a:xfrm>
            <a:off x="1608250" y="2624275"/>
            <a:ext cx="7535749" cy="1279634"/>
          </a:xfrm>
          <a:prstGeom prst="rect">
            <a:avLst/>
          </a:prstGeom>
          <a:noFill/>
          <a:ln>
            <a:noFill/>
          </a:ln>
        </p:spPr>
      </p:pic>
      <p:sp>
        <p:nvSpPr>
          <p:cNvPr id="3985" name="Google Shape;3985;p76"/>
          <p:cNvSpPr txBox="1"/>
          <p:nvPr/>
        </p:nvSpPr>
        <p:spPr>
          <a:xfrm>
            <a:off x="2612575" y="4147800"/>
            <a:ext cx="6309300" cy="70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rgbClr val="00FFFF"/>
                </a:solidFill>
                <a:latin typeface="Dosis"/>
                <a:ea typeface="Dosis"/>
                <a:cs typeface="Dosis"/>
                <a:sym typeface="Dosis"/>
              </a:rPr>
              <a:t>Categorize types of occupation</a:t>
            </a:r>
            <a:endParaRPr sz="1700" b="1">
              <a:solidFill>
                <a:srgbClr val="00FFFF"/>
              </a:solidFill>
              <a:latin typeface="Dosis"/>
              <a:ea typeface="Dosis"/>
              <a:cs typeface="Dosis"/>
              <a:sym typeface="Dosis"/>
            </a:endParaRPr>
          </a:p>
          <a:p>
            <a:pPr marL="0" lvl="0" indent="0" algn="l" rtl="0">
              <a:spcBef>
                <a:spcPts val="0"/>
              </a:spcBef>
              <a:spcAft>
                <a:spcPts val="0"/>
              </a:spcAft>
              <a:buNone/>
            </a:pPr>
            <a:r>
              <a:rPr lang="en" sz="1700" b="1">
                <a:solidFill>
                  <a:schemeClr val="lt1"/>
                </a:solidFill>
                <a:latin typeface="Dosis"/>
                <a:ea typeface="Dosis"/>
                <a:cs typeface="Dosis"/>
                <a:sym typeface="Dosis"/>
              </a:rPr>
              <a:t>Because of the various types of occupations, narrowed down to 3</a:t>
            </a:r>
            <a:endParaRPr sz="1700" b="1">
              <a:solidFill>
                <a:schemeClr val="lt1"/>
              </a:solidFill>
              <a:latin typeface="Dosis"/>
              <a:ea typeface="Dosis"/>
              <a:cs typeface="Dosis"/>
              <a:sym typeface="Dosis"/>
            </a:endParaRPr>
          </a:p>
        </p:txBody>
      </p:sp>
      <p:sp>
        <p:nvSpPr>
          <p:cNvPr id="3986" name="Google Shape;3986;p76"/>
          <p:cNvSpPr txBox="1"/>
          <p:nvPr/>
        </p:nvSpPr>
        <p:spPr>
          <a:xfrm>
            <a:off x="8247375" y="4697100"/>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19/28</a:t>
            </a:r>
            <a:endParaRPr sz="1700" b="1">
              <a:solidFill>
                <a:schemeClr val="lt1"/>
              </a:solidFill>
              <a:latin typeface="Dosis"/>
              <a:ea typeface="Dosis"/>
              <a:cs typeface="Dosis"/>
              <a:sym typeface="Dosi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94"/>
        <p:cNvGrpSpPr/>
        <p:nvPr/>
      </p:nvGrpSpPr>
      <p:grpSpPr>
        <a:xfrm>
          <a:off x="0" y="0"/>
          <a:ext cx="0" cy="0"/>
          <a:chOff x="0" y="0"/>
          <a:chExt cx="0" cy="0"/>
        </a:xfrm>
      </p:grpSpPr>
      <p:sp>
        <p:nvSpPr>
          <p:cNvPr id="3695" name="Google Shape;3695;p59"/>
          <p:cNvSpPr txBox="1">
            <a:spLocks noGrp="1"/>
          </p:cNvSpPr>
          <p:nvPr>
            <p:ph type="title"/>
          </p:nvPr>
        </p:nvSpPr>
        <p:spPr>
          <a:xfrm>
            <a:off x="713250" y="146500"/>
            <a:ext cx="77175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CRISP-DM for </a:t>
            </a:r>
            <a:r>
              <a:rPr lang="en" b="1"/>
              <a:t>problem-solving</a:t>
            </a:r>
            <a:endParaRPr b="1"/>
          </a:p>
        </p:txBody>
      </p:sp>
      <p:cxnSp>
        <p:nvCxnSpPr>
          <p:cNvPr id="3696" name="Google Shape;3696;p59"/>
          <p:cNvCxnSpPr>
            <a:stCxn id="3697" idx="1"/>
            <a:endCxn id="3698" idx="1"/>
          </p:cNvCxnSpPr>
          <p:nvPr/>
        </p:nvCxnSpPr>
        <p:spPr>
          <a:xfrm>
            <a:off x="488375" y="1158500"/>
            <a:ext cx="370800" cy="669000"/>
          </a:xfrm>
          <a:prstGeom prst="bentConnector3">
            <a:avLst>
              <a:gd name="adj1" fmla="val -64219"/>
            </a:avLst>
          </a:prstGeom>
          <a:noFill/>
          <a:ln w="9525" cap="flat" cmpd="sng">
            <a:solidFill>
              <a:schemeClr val="dk1"/>
            </a:solidFill>
            <a:prstDash val="solid"/>
            <a:round/>
            <a:headEnd type="none" w="med" len="med"/>
            <a:tailEnd type="none" w="med" len="med"/>
          </a:ln>
        </p:spPr>
      </p:cxnSp>
      <p:cxnSp>
        <p:nvCxnSpPr>
          <p:cNvPr id="3699" name="Google Shape;3699;p59"/>
          <p:cNvCxnSpPr>
            <a:stCxn id="3698" idx="1"/>
            <a:endCxn id="3700" idx="1"/>
          </p:cNvCxnSpPr>
          <p:nvPr/>
        </p:nvCxnSpPr>
        <p:spPr>
          <a:xfrm>
            <a:off x="859190" y="1827425"/>
            <a:ext cx="372300" cy="669000"/>
          </a:xfrm>
          <a:prstGeom prst="bentConnector3">
            <a:avLst>
              <a:gd name="adj1" fmla="val -63961"/>
            </a:avLst>
          </a:prstGeom>
          <a:noFill/>
          <a:ln w="9525" cap="flat" cmpd="sng">
            <a:solidFill>
              <a:schemeClr val="dk1"/>
            </a:solidFill>
            <a:prstDash val="solid"/>
            <a:round/>
            <a:headEnd type="none" w="med" len="med"/>
            <a:tailEnd type="none" w="med" len="med"/>
          </a:ln>
        </p:spPr>
      </p:cxnSp>
      <p:cxnSp>
        <p:nvCxnSpPr>
          <p:cNvPr id="3701" name="Google Shape;3701;p59"/>
          <p:cNvCxnSpPr>
            <a:stCxn id="3700" idx="1"/>
            <a:endCxn id="3702" idx="1"/>
          </p:cNvCxnSpPr>
          <p:nvPr/>
        </p:nvCxnSpPr>
        <p:spPr>
          <a:xfrm>
            <a:off x="1231545" y="2496475"/>
            <a:ext cx="372300" cy="669000"/>
          </a:xfrm>
          <a:prstGeom prst="bentConnector3">
            <a:avLst>
              <a:gd name="adj1" fmla="val -63961"/>
            </a:avLst>
          </a:prstGeom>
          <a:noFill/>
          <a:ln w="9525" cap="flat" cmpd="sng">
            <a:solidFill>
              <a:schemeClr val="dk1"/>
            </a:solidFill>
            <a:prstDash val="solid"/>
            <a:round/>
            <a:headEnd type="none" w="med" len="med"/>
            <a:tailEnd type="none" w="med" len="med"/>
          </a:ln>
        </p:spPr>
      </p:cxnSp>
      <p:cxnSp>
        <p:nvCxnSpPr>
          <p:cNvPr id="3703" name="Google Shape;3703;p59"/>
          <p:cNvCxnSpPr>
            <a:stCxn id="3702" idx="1"/>
            <a:endCxn id="3704" idx="1"/>
          </p:cNvCxnSpPr>
          <p:nvPr/>
        </p:nvCxnSpPr>
        <p:spPr>
          <a:xfrm>
            <a:off x="1603900" y="3165550"/>
            <a:ext cx="365400" cy="669000"/>
          </a:xfrm>
          <a:prstGeom prst="bentConnector3">
            <a:avLst>
              <a:gd name="adj1" fmla="val -65168"/>
            </a:avLst>
          </a:prstGeom>
          <a:noFill/>
          <a:ln w="9525" cap="flat" cmpd="sng">
            <a:solidFill>
              <a:schemeClr val="dk1"/>
            </a:solidFill>
            <a:prstDash val="solid"/>
            <a:round/>
            <a:headEnd type="none" w="med" len="med"/>
            <a:tailEnd type="none" w="med" len="med"/>
          </a:ln>
        </p:spPr>
      </p:cxnSp>
      <p:sp>
        <p:nvSpPr>
          <p:cNvPr id="3697" name="Google Shape;3697;p59"/>
          <p:cNvSpPr/>
          <p:nvPr/>
        </p:nvSpPr>
        <p:spPr>
          <a:xfrm>
            <a:off x="488375" y="896600"/>
            <a:ext cx="1482300" cy="523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1. Business</a:t>
            </a:r>
            <a:endParaRPr>
              <a:solidFill>
                <a:schemeClr val="lt1"/>
              </a:solidFill>
              <a:latin typeface="Space Grotesk Medium"/>
              <a:ea typeface="Space Grotesk Medium"/>
              <a:cs typeface="Space Grotesk Medium"/>
              <a:sym typeface="Space Grotesk Medium"/>
            </a:endParaRPr>
          </a:p>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Understanding</a:t>
            </a:r>
            <a:endParaRPr>
              <a:solidFill>
                <a:schemeClr val="lt1"/>
              </a:solidFill>
              <a:latin typeface="Space Grotesk Medium"/>
              <a:ea typeface="Space Grotesk Medium"/>
              <a:cs typeface="Space Grotesk Medium"/>
              <a:sym typeface="Space Grotesk Medium"/>
            </a:endParaRPr>
          </a:p>
        </p:txBody>
      </p:sp>
      <p:sp>
        <p:nvSpPr>
          <p:cNvPr id="3705" name="Google Shape;3705;p59"/>
          <p:cNvSpPr txBox="1"/>
          <p:nvPr/>
        </p:nvSpPr>
        <p:spPr>
          <a:xfrm>
            <a:off x="2012600" y="900450"/>
            <a:ext cx="6200700" cy="52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1200"/>
              </a:spcAft>
              <a:buNone/>
            </a:pPr>
            <a:r>
              <a:rPr lang="en" b="1">
                <a:solidFill>
                  <a:schemeClr val="lt1"/>
                </a:solidFill>
                <a:latin typeface="Dosis"/>
                <a:ea typeface="Dosis"/>
                <a:cs typeface="Dosis"/>
                <a:sym typeface="Dosis"/>
              </a:rPr>
              <a:t>Credit card approval prediction can not only benefit for bank and applicants  </a:t>
            </a:r>
            <a:endParaRPr b="1">
              <a:solidFill>
                <a:schemeClr val="lt1"/>
              </a:solidFill>
              <a:latin typeface="Dosis"/>
              <a:ea typeface="Dosis"/>
              <a:cs typeface="Dosis"/>
              <a:sym typeface="Dosis"/>
            </a:endParaRPr>
          </a:p>
        </p:txBody>
      </p:sp>
      <p:sp>
        <p:nvSpPr>
          <p:cNvPr id="3706" name="Google Shape;3706;p59"/>
          <p:cNvSpPr txBox="1"/>
          <p:nvPr/>
        </p:nvSpPr>
        <p:spPr>
          <a:xfrm>
            <a:off x="3585225" y="3570750"/>
            <a:ext cx="3818400" cy="52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Dosis"/>
                <a:ea typeface="Dosis"/>
                <a:cs typeface="Dosis"/>
                <a:sym typeface="Dosis"/>
              </a:rPr>
              <a:t>Compare 2 models</a:t>
            </a:r>
            <a:endParaRPr b="1">
              <a:solidFill>
                <a:schemeClr val="lt1"/>
              </a:solidFill>
              <a:latin typeface="Dosis"/>
              <a:ea typeface="Dosis"/>
              <a:cs typeface="Dosis"/>
              <a:sym typeface="Dosis"/>
            </a:endParaRPr>
          </a:p>
        </p:txBody>
      </p:sp>
      <p:sp>
        <p:nvSpPr>
          <p:cNvPr id="3702" name="Google Shape;3702;p59"/>
          <p:cNvSpPr/>
          <p:nvPr/>
        </p:nvSpPr>
        <p:spPr>
          <a:xfrm>
            <a:off x="1603900" y="2902150"/>
            <a:ext cx="1482300" cy="526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3. Modeling </a:t>
            </a:r>
            <a:endParaRPr>
              <a:solidFill>
                <a:schemeClr val="lt1"/>
              </a:solidFill>
              <a:latin typeface="Space Grotesk Medium"/>
              <a:ea typeface="Space Grotesk Medium"/>
              <a:cs typeface="Space Grotesk Medium"/>
              <a:sym typeface="Space Grotesk Medium"/>
            </a:endParaRPr>
          </a:p>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Building</a:t>
            </a:r>
            <a:endParaRPr>
              <a:solidFill>
                <a:schemeClr val="lt1"/>
              </a:solidFill>
              <a:latin typeface="Space Grotesk Medium"/>
              <a:ea typeface="Space Grotesk Medium"/>
              <a:cs typeface="Space Grotesk Medium"/>
              <a:sym typeface="Space Grotesk Medium"/>
            </a:endParaRPr>
          </a:p>
        </p:txBody>
      </p:sp>
      <p:sp>
        <p:nvSpPr>
          <p:cNvPr id="3707" name="Google Shape;3707;p59"/>
          <p:cNvSpPr txBox="1"/>
          <p:nvPr/>
        </p:nvSpPr>
        <p:spPr>
          <a:xfrm>
            <a:off x="3169000" y="2903175"/>
            <a:ext cx="5044200" cy="526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Dosis"/>
                <a:ea typeface="Dosis"/>
                <a:cs typeface="Dosis"/>
                <a:sym typeface="Dosis"/>
              </a:rPr>
              <a:t>Modeling Data with logistic regression and Random Forest.</a:t>
            </a:r>
            <a:endParaRPr b="1">
              <a:solidFill>
                <a:schemeClr val="lt1"/>
              </a:solidFill>
              <a:latin typeface="Dosis"/>
              <a:ea typeface="Dosis"/>
              <a:cs typeface="Dosis"/>
              <a:sym typeface="Dosis"/>
            </a:endParaRPr>
          </a:p>
        </p:txBody>
      </p:sp>
      <p:sp>
        <p:nvSpPr>
          <p:cNvPr id="3700" name="Google Shape;3700;p59"/>
          <p:cNvSpPr/>
          <p:nvPr/>
        </p:nvSpPr>
        <p:spPr>
          <a:xfrm>
            <a:off x="1231545" y="2233675"/>
            <a:ext cx="1482300" cy="5256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2. Data </a:t>
            </a:r>
            <a:endParaRPr>
              <a:solidFill>
                <a:schemeClr val="lt1"/>
              </a:solidFill>
              <a:latin typeface="Space Grotesk Medium"/>
              <a:ea typeface="Space Grotesk Medium"/>
              <a:cs typeface="Space Grotesk Medium"/>
              <a:sym typeface="Space Grotesk Medium"/>
            </a:endParaRPr>
          </a:p>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Preparation</a:t>
            </a:r>
            <a:endParaRPr>
              <a:solidFill>
                <a:schemeClr val="lt1"/>
              </a:solidFill>
              <a:latin typeface="Space Grotesk Medium"/>
              <a:ea typeface="Space Grotesk Medium"/>
              <a:cs typeface="Space Grotesk Medium"/>
              <a:sym typeface="Space Grotesk Medium"/>
            </a:endParaRPr>
          </a:p>
        </p:txBody>
      </p:sp>
      <p:sp>
        <p:nvSpPr>
          <p:cNvPr id="3708" name="Google Shape;3708;p59"/>
          <p:cNvSpPr txBox="1"/>
          <p:nvPr/>
        </p:nvSpPr>
        <p:spPr>
          <a:xfrm>
            <a:off x="2823650" y="2234150"/>
            <a:ext cx="5817300" cy="52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Dosis"/>
                <a:ea typeface="Dosis"/>
                <a:cs typeface="Dosis"/>
                <a:sym typeface="Dosis"/>
              </a:rPr>
              <a:t>Clean data, classify the good/bad applicants  and do feature engineering</a:t>
            </a:r>
            <a:endParaRPr b="1">
              <a:solidFill>
                <a:schemeClr val="lt1"/>
              </a:solidFill>
              <a:latin typeface="Dosis"/>
              <a:ea typeface="Dosis"/>
              <a:cs typeface="Dosis"/>
              <a:sym typeface="Dosis"/>
            </a:endParaRPr>
          </a:p>
        </p:txBody>
      </p:sp>
      <p:sp>
        <p:nvSpPr>
          <p:cNvPr id="3698" name="Google Shape;3698;p59"/>
          <p:cNvSpPr/>
          <p:nvPr/>
        </p:nvSpPr>
        <p:spPr>
          <a:xfrm>
            <a:off x="859190" y="1565075"/>
            <a:ext cx="1482300" cy="524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2. Data</a:t>
            </a:r>
            <a:endParaRPr>
              <a:solidFill>
                <a:schemeClr val="lt1"/>
              </a:solidFill>
              <a:latin typeface="Space Grotesk Medium"/>
              <a:ea typeface="Space Grotesk Medium"/>
              <a:cs typeface="Space Grotesk Medium"/>
              <a:sym typeface="Space Grotesk Medium"/>
            </a:endParaRPr>
          </a:p>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Understanding</a:t>
            </a:r>
            <a:endParaRPr>
              <a:solidFill>
                <a:schemeClr val="lt1"/>
              </a:solidFill>
              <a:latin typeface="Space Grotesk Medium"/>
              <a:ea typeface="Space Grotesk Medium"/>
              <a:cs typeface="Space Grotesk Medium"/>
              <a:sym typeface="Space Grotesk Medium"/>
            </a:endParaRPr>
          </a:p>
        </p:txBody>
      </p:sp>
      <p:sp>
        <p:nvSpPr>
          <p:cNvPr id="3709" name="Google Shape;3709;p59"/>
          <p:cNvSpPr txBox="1"/>
          <p:nvPr/>
        </p:nvSpPr>
        <p:spPr>
          <a:xfrm>
            <a:off x="2467175" y="1567100"/>
            <a:ext cx="5876700" cy="524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Dosis"/>
                <a:ea typeface="Dosis"/>
                <a:cs typeface="Dosis"/>
                <a:sym typeface="Dosis"/>
              </a:rPr>
              <a:t>Collated the historical loan data and background info  from previous applicants  </a:t>
            </a:r>
            <a:endParaRPr b="1">
              <a:solidFill>
                <a:schemeClr val="lt1"/>
              </a:solidFill>
              <a:latin typeface="Dosis"/>
              <a:ea typeface="Dosis"/>
              <a:cs typeface="Dosis"/>
              <a:sym typeface="Dosis"/>
            </a:endParaRPr>
          </a:p>
        </p:txBody>
      </p:sp>
      <p:cxnSp>
        <p:nvCxnSpPr>
          <p:cNvPr id="3710" name="Google Shape;3710;p59"/>
          <p:cNvCxnSpPr/>
          <p:nvPr/>
        </p:nvCxnSpPr>
        <p:spPr>
          <a:xfrm>
            <a:off x="1981178" y="3834550"/>
            <a:ext cx="486000" cy="669000"/>
          </a:xfrm>
          <a:prstGeom prst="bentConnector3">
            <a:avLst>
              <a:gd name="adj1" fmla="val -48997"/>
            </a:avLst>
          </a:prstGeom>
          <a:noFill/>
          <a:ln w="9525" cap="flat" cmpd="sng">
            <a:solidFill>
              <a:schemeClr val="dk1"/>
            </a:solidFill>
            <a:prstDash val="solid"/>
            <a:round/>
            <a:headEnd type="none" w="med" len="med"/>
            <a:tailEnd type="none" w="med" len="med"/>
          </a:ln>
        </p:spPr>
      </p:cxnSp>
      <p:sp>
        <p:nvSpPr>
          <p:cNvPr id="3711" name="Google Shape;3711;p59"/>
          <p:cNvSpPr txBox="1"/>
          <p:nvPr/>
        </p:nvSpPr>
        <p:spPr>
          <a:xfrm>
            <a:off x="3878125" y="4238925"/>
            <a:ext cx="4884900" cy="52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Dosis"/>
                <a:ea typeface="Dosis"/>
                <a:cs typeface="Dosis"/>
                <a:sym typeface="Dosis"/>
              </a:rPr>
              <a:t>Finding and overcoming the limitations of our project</a:t>
            </a:r>
            <a:endParaRPr b="1">
              <a:solidFill>
                <a:schemeClr val="lt1"/>
              </a:solidFill>
              <a:latin typeface="Dosis"/>
              <a:ea typeface="Dosis"/>
              <a:cs typeface="Dosis"/>
              <a:sym typeface="Dosis"/>
            </a:endParaRPr>
          </a:p>
        </p:txBody>
      </p:sp>
      <p:sp>
        <p:nvSpPr>
          <p:cNvPr id="3704" name="Google Shape;3704;p59"/>
          <p:cNvSpPr/>
          <p:nvPr/>
        </p:nvSpPr>
        <p:spPr>
          <a:xfrm>
            <a:off x="1969262" y="3570750"/>
            <a:ext cx="1482300" cy="5274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3. Testing </a:t>
            </a:r>
            <a:endParaRPr>
              <a:solidFill>
                <a:schemeClr val="lt1"/>
              </a:solidFill>
              <a:latin typeface="Space Grotesk Medium"/>
              <a:ea typeface="Space Grotesk Medium"/>
              <a:cs typeface="Space Grotesk Medium"/>
              <a:sym typeface="Space Grotesk Medium"/>
            </a:endParaRPr>
          </a:p>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Evaluation </a:t>
            </a:r>
            <a:endParaRPr>
              <a:solidFill>
                <a:schemeClr val="lt1"/>
              </a:solidFill>
              <a:latin typeface="Space Grotesk Medium"/>
              <a:ea typeface="Space Grotesk Medium"/>
              <a:cs typeface="Space Grotesk Medium"/>
              <a:sym typeface="Space Grotesk Medium"/>
            </a:endParaRPr>
          </a:p>
        </p:txBody>
      </p:sp>
      <p:sp>
        <p:nvSpPr>
          <p:cNvPr id="3712" name="Google Shape;3712;p59"/>
          <p:cNvSpPr/>
          <p:nvPr/>
        </p:nvSpPr>
        <p:spPr>
          <a:xfrm>
            <a:off x="2284325" y="4238925"/>
            <a:ext cx="1482300" cy="5274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4.Development</a:t>
            </a:r>
            <a:endParaRPr>
              <a:solidFill>
                <a:schemeClr val="lt1"/>
              </a:solidFill>
              <a:latin typeface="Space Grotesk Medium"/>
              <a:ea typeface="Space Grotesk Medium"/>
              <a:cs typeface="Space Grotesk Medium"/>
              <a:sym typeface="Space Grotesk Medium"/>
            </a:endParaRPr>
          </a:p>
        </p:txBody>
      </p:sp>
      <p:sp>
        <p:nvSpPr>
          <p:cNvPr id="3713" name="Google Shape;3713;p59"/>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2/28</a:t>
            </a:r>
            <a:endParaRPr sz="1700" b="1">
              <a:solidFill>
                <a:schemeClr val="lt1"/>
              </a:solidFill>
              <a:latin typeface="Dosis"/>
              <a:ea typeface="Dosis"/>
              <a:cs typeface="Dosis"/>
              <a:sym typeface="Dosi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90"/>
        <p:cNvGrpSpPr/>
        <p:nvPr/>
      </p:nvGrpSpPr>
      <p:grpSpPr>
        <a:xfrm>
          <a:off x="0" y="0"/>
          <a:ext cx="0" cy="0"/>
          <a:chOff x="0" y="0"/>
          <a:chExt cx="0" cy="0"/>
        </a:xfrm>
      </p:grpSpPr>
      <p:grpSp>
        <p:nvGrpSpPr>
          <p:cNvPr id="3991" name="Google Shape;3991;p77"/>
          <p:cNvGrpSpPr/>
          <p:nvPr/>
        </p:nvGrpSpPr>
        <p:grpSpPr>
          <a:xfrm>
            <a:off x="713230" y="1676858"/>
            <a:ext cx="2523152" cy="3466651"/>
            <a:chOff x="713230" y="1676858"/>
            <a:chExt cx="2523152" cy="3466651"/>
          </a:xfrm>
        </p:grpSpPr>
        <p:grpSp>
          <p:nvGrpSpPr>
            <p:cNvPr id="3992" name="Google Shape;3992;p77"/>
            <p:cNvGrpSpPr/>
            <p:nvPr/>
          </p:nvGrpSpPr>
          <p:grpSpPr>
            <a:xfrm>
              <a:off x="713230" y="1676858"/>
              <a:ext cx="2523152" cy="3466651"/>
              <a:chOff x="5084200" y="3800700"/>
              <a:chExt cx="417250" cy="573275"/>
            </a:xfrm>
          </p:grpSpPr>
          <p:sp>
            <p:nvSpPr>
              <p:cNvPr id="3993" name="Google Shape;3993;p77"/>
              <p:cNvSpPr/>
              <p:nvPr/>
            </p:nvSpPr>
            <p:spPr>
              <a:xfrm>
                <a:off x="5394000" y="4148525"/>
                <a:ext cx="76550" cy="53500"/>
              </a:xfrm>
              <a:custGeom>
                <a:avLst/>
                <a:gdLst/>
                <a:ahLst/>
                <a:cxnLst/>
                <a:rect l="l" t="t" r="r" b="b"/>
                <a:pathLst>
                  <a:path w="3062" h="2140" extrusionOk="0">
                    <a:moveTo>
                      <a:pt x="2914" y="1"/>
                    </a:moveTo>
                    <a:cubicBezTo>
                      <a:pt x="2896" y="1"/>
                      <a:pt x="2877" y="19"/>
                      <a:pt x="2877" y="56"/>
                    </a:cubicBezTo>
                    <a:lnTo>
                      <a:pt x="2988" y="1826"/>
                    </a:lnTo>
                    <a:cubicBezTo>
                      <a:pt x="2988" y="1882"/>
                      <a:pt x="2970" y="1937"/>
                      <a:pt x="2914" y="1992"/>
                    </a:cubicBezTo>
                    <a:cubicBezTo>
                      <a:pt x="2877" y="2029"/>
                      <a:pt x="2804" y="2047"/>
                      <a:pt x="2748" y="2047"/>
                    </a:cubicBezTo>
                    <a:lnTo>
                      <a:pt x="56" y="1845"/>
                    </a:lnTo>
                    <a:cubicBezTo>
                      <a:pt x="51" y="1840"/>
                      <a:pt x="45" y="1837"/>
                      <a:pt x="38" y="1837"/>
                    </a:cubicBezTo>
                    <a:cubicBezTo>
                      <a:pt x="20" y="1837"/>
                      <a:pt x="1" y="1855"/>
                      <a:pt x="1" y="1882"/>
                    </a:cubicBezTo>
                    <a:cubicBezTo>
                      <a:pt x="1" y="1900"/>
                      <a:pt x="19" y="1918"/>
                      <a:pt x="38" y="1918"/>
                    </a:cubicBezTo>
                    <a:lnTo>
                      <a:pt x="2730" y="2121"/>
                    </a:lnTo>
                    <a:cubicBezTo>
                      <a:pt x="2748" y="2140"/>
                      <a:pt x="2748" y="2140"/>
                      <a:pt x="2767" y="2140"/>
                    </a:cubicBezTo>
                    <a:cubicBezTo>
                      <a:pt x="2840" y="2140"/>
                      <a:pt x="2914" y="2103"/>
                      <a:pt x="2970" y="2047"/>
                    </a:cubicBezTo>
                    <a:cubicBezTo>
                      <a:pt x="3043" y="1992"/>
                      <a:pt x="3062" y="1900"/>
                      <a:pt x="3062" y="1808"/>
                    </a:cubicBezTo>
                    <a:lnTo>
                      <a:pt x="2970" y="37"/>
                    </a:lnTo>
                    <a:cubicBezTo>
                      <a:pt x="2951" y="19"/>
                      <a:pt x="2951" y="1"/>
                      <a:pt x="2914"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7"/>
              <p:cNvSpPr/>
              <p:nvPr/>
            </p:nvSpPr>
            <p:spPr>
              <a:xfrm>
                <a:off x="5241400" y="3962275"/>
                <a:ext cx="104225" cy="118500"/>
              </a:xfrm>
              <a:custGeom>
                <a:avLst/>
                <a:gdLst/>
                <a:ahLst/>
                <a:cxnLst/>
                <a:rect l="l" t="t" r="r" b="b"/>
                <a:pathLst>
                  <a:path w="4169" h="4740" extrusionOk="0">
                    <a:moveTo>
                      <a:pt x="775" y="1"/>
                    </a:moveTo>
                    <a:lnTo>
                      <a:pt x="1" y="3486"/>
                    </a:lnTo>
                    <a:cubicBezTo>
                      <a:pt x="1" y="3486"/>
                      <a:pt x="1034" y="4740"/>
                      <a:pt x="2251" y="4740"/>
                    </a:cubicBezTo>
                    <a:cubicBezTo>
                      <a:pt x="3468" y="4740"/>
                      <a:pt x="4168" y="4021"/>
                      <a:pt x="4168" y="4021"/>
                    </a:cubicBezTo>
                    <a:lnTo>
                      <a:pt x="3910" y="1"/>
                    </a:ln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7"/>
              <p:cNvSpPr/>
              <p:nvPr/>
            </p:nvSpPr>
            <p:spPr>
              <a:xfrm>
                <a:off x="5253400" y="3962275"/>
                <a:ext cx="88525" cy="53950"/>
              </a:xfrm>
              <a:custGeom>
                <a:avLst/>
                <a:gdLst/>
                <a:ahLst/>
                <a:cxnLst/>
                <a:rect l="l" t="t" r="r" b="b"/>
                <a:pathLst>
                  <a:path w="3541" h="2158" extrusionOk="0">
                    <a:moveTo>
                      <a:pt x="295" y="1"/>
                    </a:moveTo>
                    <a:lnTo>
                      <a:pt x="0" y="1310"/>
                    </a:lnTo>
                    <a:cubicBezTo>
                      <a:pt x="517" y="1605"/>
                      <a:pt x="1328" y="2029"/>
                      <a:pt x="1974" y="2140"/>
                    </a:cubicBezTo>
                    <a:cubicBezTo>
                      <a:pt x="2050" y="2152"/>
                      <a:pt x="2127" y="2158"/>
                      <a:pt x="2204" y="2158"/>
                    </a:cubicBezTo>
                    <a:cubicBezTo>
                      <a:pt x="2700" y="2158"/>
                      <a:pt x="3190" y="1918"/>
                      <a:pt x="3541" y="1679"/>
                    </a:cubicBezTo>
                    <a:lnTo>
                      <a:pt x="3430" y="1"/>
                    </a:lnTo>
                    <a:close/>
                  </a:path>
                </a:pathLst>
              </a:custGeom>
              <a:solidFill>
                <a:srgbClr val="FF9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7"/>
              <p:cNvSpPr/>
              <p:nvPr/>
            </p:nvSpPr>
            <p:spPr>
              <a:xfrm>
                <a:off x="5358050" y="3903625"/>
                <a:ext cx="31825" cy="53725"/>
              </a:xfrm>
              <a:custGeom>
                <a:avLst/>
                <a:gdLst/>
                <a:ahLst/>
                <a:cxnLst/>
                <a:rect l="l" t="t" r="r" b="b"/>
                <a:pathLst>
                  <a:path w="1273" h="2149" extrusionOk="0">
                    <a:moveTo>
                      <a:pt x="743" y="0"/>
                    </a:moveTo>
                    <a:cubicBezTo>
                      <a:pt x="463" y="0"/>
                      <a:pt x="180" y="427"/>
                      <a:pt x="93" y="1001"/>
                    </a:cubicBezTo>
                    <a:cubicBezTo>
                      <a:pt x="0" y="1591"/>
                      <a:pt x="185" y="2107"/>
                      <a:pt x="480" y="2144"/>
                    </a:cubicBezTo>
                    <a:cubicBezTo>
                      <a:pt x="496" y="2147"/>
                      <a:pt x="513" y="2149"/>
                      <a:pt x="530" y="2149"/>
                    </a:cubicBezTo>
                    <a:cubicBezTo>
                      <a:pt x="810" y="2149"/>
                      <a:pt x="1094" y="1722"/>
                      <a:pt x="1181" y="1148"/>
                    </a:cubicBezTo>
                    <a:cubicBezTo>
                      <a:pt x="1273" y="558"/>
                      <a:pt x="1107" y="42"/>
                      <a:pt x="793" y="5"/>
                    </a:cubicBezTo>
                    <a:cubicBezTo>
                      <a:pt x="777" y="2"/>
                      <a:pt x="760" y="0"/>
                      <a:pt x="743" y="0"/>
                    </a:cubicBezTo>
                    <a:close/>
                  </a:path>
                </a:pathLst>
              </a:custGeom>
              <a:solidFill>
                <a:srgbClr val="001B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7"/>
              <p:cNvSpPr/>
              <p:nvPr/>
            </p:nvSpPr>
            <p:spPr>
              <a:xfrm>
                <a:off x="5369575" y="3919275"/>
                <a:ext cx="12000" cy="32425"/>
              </a:xfrm>
              <a:custGeom>
                <a:avLst/>
                <a:gdLst/>
                <a:ahLst/>
                <a:cxnLst/>
                <a:rect l="l" t="t" r="r" b="b"/>
                <a:pathLst>
                  <a:path w="480" h="1297" extrusionOk="0">
                    <a:moveTo>
                      <a:pt x="211" y="1"/>
                    </a:moveTo>
                    <a:cubicBezTo>
                      <a:pt x="171" y="1"/>
                      <a:pt x="141" y="31"/>
                      <a:pt x="111" y="61"/>
                    </a:cubicBezTo>
                    <a:cubicBezTo>
                      <a:pt x="56" y="135"/>
                      <a:pt x="0" y="209"/>
                      <a:pt x="0" y="301"/>
                    </a:cubicBezTo>
                    <a:cubicBezTo>
                      <a:pt x="19" y="448"/>
                      <a:pt x="129" y="522"/>
                      <a:pt x="203" y="541"/>
                    </a:cubicBezTo>
                    <a:cubicBezTo>
                      <a:pt x="277" y="559"/>
                      <a:pt x="19" y="1260"/>
                      <a:pt x="148" y="1297"/>
                    </a:cubicBezTo>
                    <a:cubicBezTo>
                      <a:pt x="149" y="1297"/>
                      <a:pt x="150" y="1297"/>
                      <a:pt x="151" y="1297"/>
                    </a:cubicBezTo>
                    <a:cubicBezTo>
                      <a:pt x="281" y="1297"/>
                      <a:pt x="480" y="282"/>
                      <a:pt x="480" y="209"/>
                    </a:cubicBezTo>
                    <a:cubicBezTo>
                      <a:pt x="461" y="153"/>
                      <a:pt x="406" y="6"/>
                      <a:pt x="240" y="6"/>
                    </a:cubicBezTo>
                    <a:cubicBezTo>
                      <a:pt x="230" y="2"/>
                      <a:pt x="220" y="1"/>
                      <a:pt x="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7"/>
              <p:cNvSpPr/>
              <p:nvPr/>
            </p:nvSpPr>
            <p:spPr>
              <a:xfrm>
                <a:off x="5218000" y="3826275"/>
                <a:ext cx="164500" cy="176425"/>
              </a:xfrm>
              <a:custGeom>
                <a:avLst/>
                <a:gdLst/>
                <a:ahLst/>
                <a:cxnLst/>
                <a:rect l="l" t="t" r="r" b="b"/>
                <a:pathLst>
                  <a:path w="6580" h="7057" extrusionOk="0">
                    <a:moveTo>
                      <a:pt x="3205" y="1"/>
                    </a:moveTo>
                    <a:cubicBezTo>
                      <a:pt x="1066" y="1"/>
                      <a:pt x="919" y="2140"/>
                      <a:pt x="919" y="2140"/>
                    </a:cubicBezTo>
                    <a:cubicBezTo>
                      <a:pt x="866" y="2131"/>
                      <a:pt x="815" y="2126"/>
                      <a:pt x="765" y="2126"/>
                    </a:cubicBezTo>
                    <a:cubicBezTo>
                      <a:pt x="324" y="2126"/>
                      <a:pt x="0" y="2501"/>
                      <a:pt x="33" y="3412"/>
                    </a:cubicBezTo>
                    <a:cubicBezTo>
                      <a:pt x="52" y="4445"/>
                      <a:pt x="531" y="4021"/>
                      <a:pt x="900" y="4943"/>
                    </a:cubicBezTo>
                    <a:cubicBezTo>
                      <a:pt x="1269" y="5883"/>
                      <a:pt x="2560" y="6916"/>
                      <a:pt x="3445" y="7045"/>
                    </a:cubicBezTo>
                    <a:cubicBezTo>
                      <a:pt x="3495" y="7053"/>
                      <a:pt x="3547" y="7056"/>
                      <a:pt x="3602" y="7056"/>
                    </a:cubicBezTo>
                    <a:cubicBezTo>
                      <a:pt x="4487" y="7056"/>
                      <a:pt x="5881" y="6092"/>
                      <a:pt x="6211" y="4980"/>
                    </a:cubicBezTo>
                    <a:cubicBezTo>
                      <a:pt x="6580" y="3781"/>
                      <a:pt x="6211" y="1531"/>
                      <a:pt x="6211" y="1531"/>
                    </a:cubicBezTo>
                    <a:cubicBezTo>
                      <a:pt x="6137" y="997"/>
                      <a:pt x="5344" y="1"/>
                      <a:pt x="3205"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7"/>
              <p:cNvSpPr/>
              <p:nvPr/>
            </p:nvSpPr>
            <p:spPr>
              <a:xfrm>
                <a:off x="5345600" y="3917475"/>
                <a:ext cx="14325" cy="5175"/>
              </a:xfrm>
              <a:custGeom>
                <a:avLst/>
                <a:gdLst/>
                <a:ahLst/>
                <a:cxnLst/>
                <a:rect l="l" t="t" r="r" b="b"/>
                <a:pathLst>
                  <a:path w="573" h="207" extrusionOk="0">
                    <a:moveTo>
                      <a:pt x="282" y="1"/>
                    </a:moveTo>
                    <a:cubicBezTo>
                      <a:pt x="134" y="1"/>
                      <a:pt x="0" y="96"/>
                      <a:pt x="0" y="96"/>
                    </a:cubicBezTo>
                    <a:lnTo>
                      <a:pt x="572" y="207"/>
                    </a:lnTo>
                    <a:cubicBezTo>
                      <a:pt x="496" y="47"/>
                      <a:pt x="386" y="1"/>
                      <a:pt x="282" y="1"/>
                    </a:cubicBezTo>
                    <a:close/>
                  </a:path>
                </a:pathLst>
              </a:custGeom>
              <a:solidFill>
                <a:srgbClr val="001B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7"/>
              <p:cNvSpPr/>
              <p:nvPr/>
            </p:nvSpPr>
            <p:spPr>
              <a:xfrm>
                <a:off x="5283375" y="3915575"/>
                <a:ext cx="14775" cy="4775"/>
              </a:xfrm>
              <a:custGeom>
                <a:avLst/>
                <a:gdLst/>
                <a:ahLst/>
                <a:cxnLst/>
                <a:rect l="l" t="t" r="r" b="b"/>
                <a:pathLst>
                  <a:path w="591" h="191" extrusionOk="0">
                    <a:moveTo>
                      <a:pt x="336" y="0"/>
                    </a:moveTo>
                    <a:cubicBezTo>
                      <a:pt x="317" y="0"/>
                      <a:pt x="297" y="2"/>
                      <a:pt x="277" y="6"/>
                    </a:cubicBezTo>
                    <a:cubicBezTo>
                      <a:pt x="74" y="25"/>
                      <a:pt x="0" y="191"/>
                      <a:pt x="0" y="191"/>
                    </a:cubicBezTo>
                    <a:lnTo>
                      <a:pt x="590" y="117"/>
                    </a:lnTo>
                    <a:cubicBezTo>
                      <a:pt x="590" y="117"/>
                      <a:pt x="488" y="0"/>
                      <a:pt x="336" y="0"/>
                    </a:cubicBezTo>
                    <a:close/>
                  </a:path>
                </a:pathLst>
              </a:custGeom>
              <a:solidFill>
                <a:srgbClr val="001B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7"/>
              <p:cNvSpPr/>
              <p:nvPr/>
            </p:nvSpPr>
            <p:spPr>
              <a:xfrm>
                <a:off x="5205925" y="3800700"/>
                <a:ext cx="190600" cy="149150"/>
              </a:xfrm>
              <a:custGeom>
                <a:avLst/>
                <a:gdLst/>
                <a:ahLst/>
                <a:cxnLst/>
                <a:rect l="l" t="t" r="r" b="b"/>
                <a:pathLst>
                  <a:path w="7624" h="5966" extrusionOk="0">
                    <a:moveTo>
                      <a:pt x="3884" y="0"/>
                    </a:moveTo>
                    <a:cubicBezTo>
                      <a:pt x="2180" y="0"/>
                      <a:pt x="1383" y="1264"/>
                      <a:pt x="1383" y="1264"/>
                    </a:cubicBezTo>
                    <a:cubicBezTo>
                      <a:pt x="572" y="1264"/>
                      <a:pt x="0" y="3089"/>
                      <a:pt x="148" y="4546"/>
                    </a:cubicBezTo>
                    <a:cubicBezTo>
                      <a:pt x="306" y="5933"/>
                      <a:pt x="1282" y="5966"/>
                      <a:pt x="1376" y="5966"/>
                    </a:cubicBezTo>
                    <a:cubicBezTo>
                      <a:pt x="1381" y="5966"/>
                      <a:pt x="1383" y="5966"/>
                      <a:pt x="1383" y="5966"/>
                    </a:cubicBezTo>
                    <a:cubicBezTo>
                      <a:pt x="1254" y="5616"/>
                      <a:pt x="1143" y="5505"/>
                      <a:pt x="1143" y="5505"/>
                    </a:cubicBezTo>
                    <a:cubicBezTo>
                      <a:pt x="775" y="5210"/>
                      <a:pt x="258" y="3642"/>
                      <a:pt x="959" y="3513"/>
                    </a:cubicBezTo>
                    <a:cubicBezTo>
                      <a:pt x="991" y="3508"/>
                      <a:pt x="1021" y="3505"/>
                      <a:pt x="1050" y="3505"/>
                    </a:cubicBezTo>
                    <a:cubicBezTo>
                      <a:pt x="1675" y="3505"/>
                      <a:pt x="1641" y="4786"/>
                      <a:pt x="1641" y="4786"/>
                    </a:cubicBezTo>
                    <a:lnTo>
                      <a:pt x="1936" y="4878"/>
                    </a:lnTo>
                    <a:cubicBezTo>
                      <a:pt x="2194" y="4306"/>
                      <a:pt x="2305" y="3034"/>
                      <a:pt x="2305" y="3034"/>
                    </a:cubicBezTo>
                    <a:cubicBezTo>
                      <a:pt x="2305" y="3034"/>
                      <a:pt x="2877" y="4159"/>
                      <a:pt x="3688" y="4177"/>
                    </a:cubicBezTo>
                    <a:cubicBezTo>
                      <a:pt x="3695" y="4177"/>
                      <a:pt x="3703" y="4177"/>
                      <a:pt x="3710" y="4177"/>
                    </a:cubicBezTo>
                    <a:cubicBezTo>
                      <a:pt x="4496" y="4177"/>
                      <a:pt x="4334" y="3182"/>
                      <a:pt x="4334" y="3181"/>
                    </a:cubicBezTo>
                    <a:lnTo>
                      <a:pt x="4334" y="3181"/>
                    </a:lnTo>
                    <a:cubicBezTo>
                      <a:pt x="4334" y="3182"/>
                      <a:pt x="4721" y="4233"/>
                      <a:pt x="5348" y="4288"/>
                    </a:cubicBezTo>
                    <a:cubicBezTo>
                      <a:pt x="5369" y="4290"/>
                      <a:pt x="5389" y="4291"/>
                      <a:pt x="5408" y="4291"/>
                    </a:cubicBezTo>
                    <a:cubicBezTo>
                      <a:pt x="5986" y="4291"/>
                      <a:pt x="5883" y="3256"/>
                      <a:pt x="5882" y="3255"/>
                    </a:cubicBezTo>
                    <a:lnTo>
                      <a:pt x="5882" y="3255"/>
                    </a:lnTo>
                    <a:cubicBezTo>
                      <a:pt x="5883" y="3256"/>
                      <a:pt x="6086" y="4362"/>
                      <a:pt x="6860" y="4435"/>
                    </a:cubicBezTo>
                    <a:cubicBezTo>
                      <a:pt x="6884" y="4438"/>
                      <a:pt x="6907" y="4440"/>
                      <a:pt x="6930" y="4440"/>
                    </a:cubicBezTo>
                    <a:cubicBezTo>
                      <a:pt x="7624" y="4440"/>
                      <a:pt x="7465" y="3089"/>
                      <a:pt x="7358" y="2499"/>
                    </a:cubicBezTo>
                    <a:cubicBezTo>
                      <a:pt x="7247" y="1872"/>
                      <a:pt x="6546" y="360"/>
                      <a:pt x="4463" y="47"/>
                    </a:cubicBezTo>
                    <a:cubicBezTo>
                      <a:pt x="4259" y="15"/>
                      <a:pt x="4066" y="0"/>
                      <a:pt x="3884" y="0"/>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7"/>
              <p:cNvSpPr/>
              <p:nvPr/>
            </p:nvSpPr>
            <p:spPr>
              <a:xfrm>
                <a:off x="5313325" y="3936925"/>
                <a:ext cx="14325" cy="29075"/>
              </a:xfrm>
              <a:custGeom>
                <a:avLst/>
                <a:gdLst/>
                <a:ahLst/>
                <a:cxnLst/>
                <a:rect l="l" t="t" r="r" b="b"/>
                <a:pathLst>
                  <a:path w="573" h="1163" extrusionOk="0">
                    <a:moveTo>
                      <a:pt x="277" y="1"/>
                    </a:moveTo>
                    <a:cubicBezTo>
                      <a:pt x="259" y="74"/>
                      <a:pt x="222" y="167"/>
                      <a:pt x="222" y="259"/>
                    </a:cubicBezTo>
                    <a:cubicBezTo>
                      <a:pt x="203" y="333"/>
                      <a:pt x="185" y="425"/>
                      <a:pt x="167" y="517"/>
                    </a:cubicBezTo>
                    <a:lnTo>
                      <a:pt x="167" y="554"/>
                    </a:lnTo>
                    <a:lnTo>
                      <a:pt x="203" y="572"/>
                    </a:lnTo>
                    <a:cubicBezTo>
                      <a:pt x="351" y="646"/>
                      <a:pt x="480" y="794"/>
                      <a:pt x="425" y="941"/>
                    </a:cubicBezTo>
                    <a:cubicBezTo>
                      <a:pt x="406" y="1015"/>
                      <a:pt x="351" y="1070"/>
                      <a:pt x="277" y="1070"/>
                    </a:cubicBezTo>
                    <a:cubicBezTo>
                      <a:pt x="231" y="1079"/>
                      <a:pt x="185" y="1084"/>
                      <a:pt x="139" y="1084"/>
                    </a:cubicBezTo>
                    <a:cubicBezTo>
                      <a:pt x="93" y="1084"/>
                      <a:pt x="47" y="1079"/>
                      <a:pt x="1" y="1070"/>
                    </a:cubicBezTo>
                    <a:lnTo>
                      <a:pt x="1" y="1070"/>
                    </a:lnTo>
                    <a:cubicBezTo>
                      <a:pt x="74" y="1125"/>
                      <a:pt x="167" y="1162"/>
                      <a:pt x="277" y="1162"/>
                    </a:cubicBezTo>
                    <a:cubicBezTo>
                      <a:pt x="369" y="1162"/>
                      <a:pt x="499" y="1089"/>
                      <a:pt x="535" y="978"/>
                    </a:cubicBezTo>
                    <a:cubicBezTo>
                      <a:pt x="572" y="867"/>
                      <a:pt x="572" y="738"/>
                      <a:pt x="499" y="646"/>
                    </a:cubicBezTo>
                    <a:cubicBezTo>
                      <a:pt x="451" y="566"/>
                      <a:pt x="375" y="514"/>
                      <a:pt x="296" y="477"/>
                    </a:cubicBezTo>
                    <a:lnTo>
                      <a:pt x="296" y="477"/>
                    </a:lnTo>
                    <a:cubicBezTo>
                      <a:pt x="296" y="412"/>
                      <a:pt x="296" y="335"/>
                      <a:pt x="296" y="259"/>
                    </a:cubicBezTo>
                    <a:cubicBezTo>
                      <a:pt x="296" y="167"/>
                      <a:pt x="277" y="93"/>
                      <a:pt x="277" y="1"/>
                    </a:cubicBezTo>
                    <a:close/>
                  </a:path>
                </a:pathLst>
              </a:custGeom>
              <a:solidFill>
                <a:srgbClr val="FF6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7"/>
              <p:cNvSpPr/>
              <p:nvPr/>
            </p:nvSpPr>
            <p:spPr>
              <a:xfrm>
                <a:off x="5288900" y="3969650"/>
                <a:ext cx="34600" cy="20725"/>
              </a:xfrm>
              <a:custGeom>
                <a:avLst/>
                <a:gdLst/>
                <a:ahLst/>
                <a:cxnLst/>
                <a:rect l="l" t="t" r="r" b="b"/>
                <a:pathLst>
                  <a:path w="1384" h="829" extrusionOk="0">
                    <a:moveTo>
                      <a:pt x="56" y="1"/>
                    </a:moveTo>
                    <a:cubicBezTo>
                      <a:pt x="56" y="1"/>
                      <a:pt x="0" y="665"/>
                      <a:pt x="554" y="812"/>
                    </a:cubicBezTo>
                    <a:cubicBezTo>
                      <a:pt x="603" y="824"/>
                      <a:pt x="649" y="829"/>
                      <a:pt x="694" y="829"/>
                    </a:cubicBezTo>
                    <a:cubicBezTo>
                      <a:pt x="1154" y="829"/>
                      <a:pt x="1383" y="277"/>
                      <a:pt x="1383" y="277"/>
                    </a:cubicBezTo>
                    <a:lnTo>
                      <a:pt x="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7"/>
              <p:cNvSpPr/>
              <p:nvPr/>
            </p:nvSpPr>
            <p:spPr>
              <a:xfrm>
                <a:off x="5229875" y="3893975"/>
                <a:ext cx="12950" cy="30650"/>
              </a:xfrm>
              <a:custGeom>
                <a:avLst/>
                <a:gdLst/>
                <a:ahLst/>
                <a:cxnLst/>
                <a:rect l="l" t="t" r="r" b="b"/>
                <a:pathLst>
                  <a:path w="518" h="1226" extrusionOk="0">
                    <a:moveTo>
                      <a:pt x="44" y="0"/>
                    </a:moveTo>
                    <a:cubicBezTo>
                      <a:pt x="30" y="0"/>
                      <a:pt x="15" y="1"/>
                      <a:pt x="1" y="4"/>
                    </a:cubicBezTo>
                    <a:cubicBezTo>
                      <a:pt x="112" y="22"/>
                      <a:pt x="185" y="96"/>
                      <a:pt x="241" y="188"/>
                    </a:cubicBezTo>
                    <a:cubicBezTo>
                      <a:pt x="296" y="262"/>
                      <a:pt x="314" y="372"/>
                      <a:pt x="333" y="483"/>
                    </a:cubicBezTo>
                    <a:cubicBezTo>
                      <a:pt x="386" y="679"/>
                      <a:pt x="388" y="892"/>
                      <a:pt x="372" y="1089"/>
                    </a:cubicBezTo>
                    <a:lnTo>
                      <a:pt x="372" y="1089"/>
                    </a:lnTo>
                    <a:cubicBezTo>
                      <a:pt x="359" y="1101"/>
                      <a:pt x="346" y="1110"/>
                      <a:pt x="333" y="1110"/>
                    </a:cubicBezTo>
                    <a:cubicBezTo>
                      <a:pt x="333" y="1110"/>
                      <a:pt x="333" y="1110"/>
                      <a:pt x="314" y="1092"/>
                    </a:cubicBezTo>
                    <a:cubicBezTo>
                      <a:pt x="278" y="1055"/>
                      <a:pt x="259" y="999"/>
                      <a:pt x="241" y="926"/>
                    </a:cubicBezTo>
                    <a:cubicBezTo>
                      <a:pt x="204" y="797"/>
                      <a:pt x="167" y="668"/>
                      <a:pt x="148" y="538"/>
                    </a:cubicBezTo>
                    <a:lnTo>
                      <a:pt x="148" y="538"/>
                    </a:lnTo>
                    <a:cubicBezTo>
                      <a:pt x="130" y="668"/>
                      <a:pt x="148" y="815"/>
                      <a:pt x="167" y="944"/>
                    </a:cubicBezTo>
                    <a:cubicBezTo>
                      <a:pt x="167" y="1018"/>
                      <a:pt x="185" y="1092"/>
                      <a:pt x="222" y="1165"/>
                    </a:cubicBezTo>
                    <a:cubicBezTo>
                      <a:pt x="237" y="1196"/>
                      <a:pt x="277" y="1226"/>
                      <a:pt x="331" y="1226"/>
                    </a:cubicBezTo>
                    <a:cubicBezTo>
                      <a:pt x="343" y="1226"/>
                      <a:pt x="356" y="1224"/>
                      <a:pt x="370" y="1221"/>
                    </a:cubicBezTo>
                    <a:cubicBezTo>
                      <a:pt x="425" y="1221"/>
                      <a:pt x="444" y="1184"/>
                      <a:pt x="480" y="1147"/>
                    </a:cubicBezTo>
                    <a:cubicBezTo>
                      <a:pt x="499" y="1147"/>
                      <a:pt x="499" y="1129"/>
                      <a:pt x="499" y="1129"/>
                    </a:cubicBezTo>
                    <a:cubicBezTo>
                      <a:pt x="517" y="889"/>
                      <a:pt x="499" y="668"/>
                      <a:pt x="444" y="446"/>
                    </a:cubicBezTo>
                    <a:cubicBezTo>
                      <a:pt x="425" y="336"/>
                      <a:pt x="370" y="225"/>
                      <a:pt x="296" y="133"/>
                    </a:cubicBezTo>
                    <a:cubicBezTo>
                      <a:pt x="232" y="52"/>
                      <a:pt x="140" y="0"/>
                      <a:pt x="44" y="0"/>
                    </a:cubicBezTo>
                    <a:close/>
                  </a:path>
                </a:pathLst>
              </a:custGeom>
              <a:solidFill>
                <a:srgbClr val="FF6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7"/>
              <p:cNvSpPr/>
              <p:nvPr/>
            </p:nvSpPr>
            <p:spPr>
              <a:xfrm>
                <a:off x="5227575" y="3912025"/>
                <a:ext cx="12025" cy="32325"/>
              </a:xfrm>
              <a:custGeom>
                <a:avLst/>
                <a:gdLst/>
                <a:ahLst/>
                <a:cxnLst/>
                <a:rect l="l" t="t" r="r" b="b"/>
                <a:pathLst>
                  <a:path w="481" h="1293" extrusionOk="0">
                    <a:moveTo>
                      <a:pt x="240" y="1"/>
                    </a:moveTo>
                    <a:cubicBezTo>
                      <a:pt x="75" y="1"/>
                      <a:pt x="19" y="167"/>
                      <a:pt x="1" y="222"/>
                    </a:cubicBezTo>
                    <a:cubicBezTo>
                      <a:pt x="1" y="276"/>
                      <a:pt x="197" y="1293"/>
                      <a:pt x="326" y="1293"/>
                    </a:cubicBezTo>
                    <a:cubicBezTo>
                      <a:pt x="328" y="1293"/>
                      <a:pt x="330" y="1292"/>
                      <a:pt x="333" y="1292"/>
                    </a:cubicBezTo>
                    <a:cubicBezTo>
                      <a:pt x="462" y="1273"/>
                      <a:pt x="204" y="572"/>
                      <a:pt x="277" y="554"/>
                    </a:cubicBezTo>
                    <a:cubicBezTo>
                      <a:pt x="351" y="536"/>
                      <a:pt x="462" y="462"/>
                      <a:pt x="480" y="314"/>
                    </a:cubicBezTo>
                    <a:cubicBezTo>
                      <a:pt x="480" y="222"/>
                      <a:pt x="425" y="130"/>
                      <a:pt x="388" y="75"/>
                    </a:cubicBezTo>
                    <a:cubicBezTo>
                      <a:pt x="351" y="38"/>
                      <a:pt x="296" y="1"/>
                      <a:pt x="2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7"/>
              <p:cNvSpPr/>
              <p:nvPr/>
            </p:nvSpPr>
            <p:spPr>
              <a:xfrm>
                <a:off x="5084200" y="4036975"/>
                <a:ext cx="417250" cy="337000"/>
              </a:xfrm>
              <a:custGeom>
                <a:avLst/>
                <a:gdLst/>
                <a:ahLst/>
                <a:cxnLst/>
                <a:rect l="l" t="t" r="r" b="b"/>
                <a:pathLst>
                  <a:path w="16690" h="13480" extrusionOk="0">
                    <a:moveTo>
                      <a:pt x="11065" y="0"/>
                    </a:moveTo>
                    <a:cubicBezTo>
                      <a:pt x="11065" y="0"/>
                      <a:pt x="11065" y="0"/>
                      <a:pt x="11065" y="19"/>
                    </a:cubicBezTo>
                    <a:cubicBezTo>
                      <a:pt x="11047" y="37"/>
                      <a:pt x="10825" y="332"/>
                      <a:pt x="10438" y="664"/>
                    </a:cubicBezTo>
                    <a:cubicBezTo>
                      <a:pt x="9959" y="1070"/>
                      <a:pt x="9258" y="1494"/>
                      <a:pt x="8354" y="1494"/>
                    </a:cubicBezTo>
                    <a:cubicBezTo>
                      <a:pt x="7856" y="1494"/>
                      <a:pt x="7414" y="1365"/>
                      <a:pt x="7027" y="1180"/>
                    </a:cubicBezTo>
                    <a:cubicBezTo>
                      <a:pt x="6178" y="775"/>
                      <a:pt x="5680" y="92"/>
                      <a:pt x="5644" y="55"/>
                    </a:cubicBezTo>
                    <a:cubicBezTo>
                      <a:pt x="388" y="941"/>
                      <a:pt x="1" y="9589"/>
                      <a:pt x="683" y="11009"/>
                    </a:cubicBezTo>
                    <a:cubicBezTo>
                      <a:pt x="911" y="11476"/>
                      <a:pt x="1304" y="11632"/>
                      <a:pt x="1727" y="11632"/>
                    </a:cubicBezTo>
                    <a:cubicBezTo>
                      <a:pt x="2574" y="11632"/>
                      <a:pt x="3541" y="11009"/>
                      <a:pt x="3541" y="11009"/>
                    </a:cubicBezTo>
                    <a:lnTo>
                      <a:pt x="3541" y="11009"/>
                    </a:lnTo>
                    <a:lnTo>
                      <a:pt x="3080" y="13480"/>
                    </a:lnTo>
                    <a:lnTo>
                      <a:pt x="13186" y="13480"/>
                    </a:lnTo>
                    <a:lnTo>
                      <a:pt x="12872" y="10419"/>
                    </a:lnTo>
                    <a:lnTo>
                      <a:pt x="12872" y="10419"/>
                    </a:lnTo>
                    <a:cubicBezTo>
                      <a:pt x="12872" y="10419"/>
                      <a:pt x="14229" y="11015"/>
                      <a:pt x="15344" y="11015"/>
                    </a:cubicBezTo>
                    <a:cubicBezTo>
                      <a:pt x="15406" y="11015"/>
                      <a:pt x="15467" y="11013"/>
                      <a:pt x="15528" y="11009"/>
                    </a:cubicBezTo>
                    <a:cubicBezTo>
                      <a:pt x="16689" y="10935"/>
                      <a:pt x="16413" y="6159"/>
                      <a:pt x="15343" y="3375"/>
                    </a:cubicBezTo>
                    <a:cubicBezTo>
                      <a:pt x="14255" y="590"/>
                      <a:pt x="11065" y="0"/>
                      <a:pt x="1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7"/>
              <p:cNvSpPr/>
              <p:nvPr/>
            </p:nvSpPr>
            <p:spPr>
              <a:xfrm>
                <a:off x="5225275" y="4027275"/>
                <a:ext cx="135550" cy="59050"/>
              </a:xfrm>
              <a:custGeom>
                <a:avLst/>
                <a:gdLst/>
                <a:ahLst/>
                <a:cxnLst/>
                <a:rect l="l" t="t" r="r" b="b"/>
                <a:pathLst>
                  <a:path w="5422" h="2362" extrusionOk="0">
                    <a:moveTo>
                      <a:pt x="830" y="1"/>
                    </a:moveTo>
                    <a:lnTo>
                      <a:pt x="1" y="443"/>
                    </a:lnTo>
                    <a:cubicBezTo>
                      <a:pt x="1" y="443"/>
                      <a:pt x="757" y="2361"/>
                      <a:pt x="2711" y="2361"/>
                    </a:cubicBezTo>
                    <a:cubicBezTo>
                      <a:pt x="4666" y="2361"/>
                      <a:pt x="5422" y="388"/>
                      <a:pt x="5422" y="388"/>
                    </a:cubicBezTo>
                    <a:lnTo>
                      <a:pt x="4721" y="1"/>
                    </a:lnTo>
                    <a:cubicBezTo>
                      <a:pt x="4721" y="1"/>
                      <a:pt x="4223" y="1402"/>
                      <a:pt x="2748" y="1402"/>
                    </a:cubicBezTo>
                    <a:cubicBezTo>
                      <a:pt x="1273" y="140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7"/>
              <p:cNvSpPr/>
              <p:nvPr/>
            </p:nvSpPr>
            <p:spPr>
              <a:xfrm>
                <a:off x="5264450" y="4123175"/>
                <a:ext cx="63650" cy="110200"/>
              </a:xfrm>
              <a:custGeom>
                <a:avLst/>
                <a:gdLst/>
                <a:ahLst/>
                <a:cxnLst/>
                <a:rect l="l" t="t" r="r" b="b"/>
                <a:pathLst>
                  <a:path w="2546" h="4408" extrusionOk="0">
                    <a:moveTo>
                      <a:pt x="185" y="0"/>
                    </a:moveTo>
                    <a:cubicBezTo>
                      <a:pt x="130" y="0"/>
                      <a:pt x="75" y="74"/>
                      <a:pt x="75" y="148"/>
                    </a:cubicBezTo>
                    <a:lnTo>
                      <a:pt x="1" y="4242"/>
                    </a:lnTo>
                    <a:cubicBezTo>
                      <a:pt x="1" y="4334"/>
                      <a:pt x="56" y="4408"/>
                      <a:pt x="130" y="4408"/>
                    </a:cubicBezTo>
                    <a:lnTo>
                      <a:pt x="2140" y="4408"/>
                    </a:lnTo>
                    <a:cubicBezTo>
                      <a:pt x="2214" y="4408"/>
                      <a:pt x="2269" y="4352"/>
                      <a:pt x="2269" y="4260"/>
                    </a:cubicBezTo>
                    <a:lnTo>
                      <a:pt x="2546" y="166"/>
                    </a:lnTo>
                    <a:cubicBezTo>
                      <a:pt x="2546" y="74"/>
                      <a:pt x="2490" y="0"/>
                      <a:pt x="2417" y="0"/>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7"/>
              <p:cNvSpPr/>
              <p:nvPr/>
            </p:nvSpPr>
            <p:spPr>
              <a:xfrm>
                <a:off x="5264450" y="4172225"/>
                <a:ext cx="89000" cy="80525"/>
              </a:xfrm>
              <a:custGeom>
                <a:avLst/>
                <a:gdLst/>
                <a:ahLst/>
                <a:cxnLst/>
                <a:rect l="l" t="t" r="r" b="b"/>
                <a:pathLst>
                  <a:path w="3560" h="3221" extrusionOk="0">
                    <a:moveTo>
                      <a:pt x="1188" y="0"/>
                    </a:moveTo>
                    <a:cubicBezTo>
                      <a:pt x="1089" y="0"/>
                      <a:pt x="1022" y="53"/>
                      <a:pt x="978" y="141"/>
                    </a:cubicBezTo>
                    <a:cubicBezTo>
                      <a:pt x="923" y="251"/>
                      <a:pt x="923" y="399"/>
                      <a:pt x="1218" y="509"/>
                    </a:cubicBezTo>
                    <a:lnTo>
                      <a:pt x="1771" y="675"/>
                    </a:lnTo>
                    <a:cubicBezTo>
                      <a:pt x="1956" y="731"/>
                      <a:pt x="2103" y="860"/>
                      <a:pt x="2177" y="1044"/>
                    </a:cubicBezTo>
                    <a:lnTo>
                      <a:pt x="2324" y="1376"/>
                    </a:lnTo>
                    <a:lnTo>
                      <a:pt x="2324" y="1376"/>
                    </a:lnTo>
                    <a:lnTo>
                      <a:pt x="1052" y="1118"/>
                    </a:lnTo>
                    <a:cubicBezTo>
                      <a:pt x="997" y="1118"/>
                      <a:pt x="941" y="1099"/>
                      <a:pt x="886" y="1081"/>
                    </a:cubicBezTo>
                    <a:lnTo>
                      <a:pt x="278" y="934"/>
                    </a:lnTo>
                    <a:cubicBezTo>
                      <a:pt x="258" y="927"/>
                      <a:pt x="238" y="924"/>
                      <a:pt x="219" y="924"/>
                    </a:cubicBezTo>
                    <a:cubicBezTo>
                      <a:pt x="130" y="924"/>
                      <a:pt x="50" y="990"/>
                      <a:pt x="19" y="1081"/>
                    </a:cubicBezTo>
                    <a:cubicBezTo>
                      <a:pt x="1" y="1192"/>
                      <a:pt x="56" y="1302"/>
                      <a:pt x="167" y="1321"/>
                    </a:cubicBezTo>
                    <a:lnTo>
                      <a:pt x="1034" y="1634"/>
                    </a:lnTo>
                    <a:cubicBezTo>
                      <a:pt x="1089" y="1653"/>
                      <a:pt x="1144" y="1671"/>
                      <a:pt x="1200" y="1690"/>
                    </a:cubicBezTo>
                    <a:lnTo>
                      <a:pt x="2103" y="1948"/>
                    </a:lnTo>
                    <a:lnTo>
                      <a:pt x="2103" y="1948"/>
                    </a:lnTo>
                    <a:lnTo>
                      <a:pt x="1236" y="1837"/>
                    </a:lnTo>
                    <a:cubicBezTo>
                      <a:pt x="1107" y="1819"/>
                      <a:pt x="978" y="1782"/>
                      <a:pt x="868" y="1745"/>
                    </a:cubicBezTo>
                    <a:lnTo>
                      <a:pt x="259" y="1524"/>
                    </a:lnTo>
                    <a:cubicBezTo>
                      <a:pt x="236" y="1516"/>
                      <a:pt x="213" y="1512"/>
                      <a:pt x="191" y="1512"/>
                    </a:cubicBezTo>
                    <a:cubicBezTo>
                      <a:pt x="106" y="1512"/>
                      <a:pt x="34" y="1565"/>
                      <a:pt x="19" y="1653"/>
                    </a:cubicBezTo>
                    <a:cubicBezTo>
                      <a:pt x="1" y="1745"/>
                      <a:pt x="38" y="1837"/>
                      <a:pt x="130" y="1874"/>
                    </a:cubicBezTo>
                    <a:lnTo>
                      <a:pt x="683" y="2095"/>
                    </a:lnTo>
                    <a:cubicBezTo>
                      <a:pt x="849" y="2169"/>
                      <a:pt x="1015" y="2224"/>
                      <a:pt x="1181" y="2261"/>
                    </a:cubicBezTo>
                    <a:lnTo>
                      <a:pt x="1697" y="2409"/>
                    </a:lnTo>
                    <a:lnTo>
                      <a:pt x="591" y="2409"/>
                    </a:lnTo>
                    <a:lnTo>
                      <a:pt x="1624" y="2943"/>
                    </a:lnTo>
                    <a:cubicBezTo>
                      <a:pt x="1974" y="3128"/>
                      <a:pt x="2380" y="3220"/>
                      <a:pt x="2785" y="3220"/>
                    </a:cubicBezTo>
                    <a:lnTo>
                      <a:pt x="3560" y="1911"/>
                    </a:lnTo>
                    <a:lnTo>
                      <a:pt x="3228" y="1265"/>
                    </a:lnTo>
                    <a:cubicBezTo>
                      <a:pt x="3154" y="1099"/>
                      <a:pt x="3062" y="952"/>
                      <a:pt x="2933" y="823"/>
                    </a:cubicBezTo>
                    <a:lnTo>
                      <a:pt x="2804" y="675"/>
                    </a:lnTo>
                    <a:cubicBezTo>
                      <a:pt x="2619" y="454"/>
                      <a:pt x="2380" y="325"/>
                      <a:pt x="2122" y="251"/>
                    </a:cubicBezTo>
                    <a:lnTo>
                      <a:pt x="1273" y="12"/>
                    </a:lnTo>
                    <a:cubicBezTo>
                      <a:pt x="1243" y="4"/>
                      <a:pt x="1214" y="0"/>
                      <a:pt x="1188" y="0"/>
                    </a:cubicBezTo>
                    <a:close/>
                  </a:path>
                </a:pathLst>
              </a:custGeom>
              <a:solidFill>
                <a:srgbClr val="FF9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7"/>
              <p:cNvSpPr/>
              <p:nvPr/>
            </p:nvSpPr>
            <p:spPr>
              <a:xfrm>
                <a:off x="5230800" y="4161550"/>
                <a:ext cx="82100" cy="93100"/>
              </a:xfrm>
              <a:custGeom>
                <a:avLst/>
                <a:gdLst/>
                <a:ahLst/>
                <a:cxnLst/>
                <a:rect l="l" t="t" r="r" b="b"/>
                <a:pathLst>
                  <a:path w="3284" h="3724" extrusionOk="0">
                    <a:moveTo>
                      <a:pt x="2283" y="1"/>
                    </a:moveTo>
                    <a:cubicBezTo>
                      <a:pt x="2253" y="1"/>
                      <a:pt x="2223" y="5"/>
                      <a:pt x="2195" y="14"/>
                    </a:cubicBezTo>
                    <a:lnTo>
                      <a:pt x="1513" y="328"/>
                    </a:lnTo>
                    <a:cubicBezTo>
                      <a:pt x="1255" y="457"/>
                      <a:pt x="1015" y="623"/>
                      <a:pt x="831" y="844"/>
                    </a:cubicBezTo>
                    <a:lnTo>
                      <a:pt x="812" y="863"/>
                    </a:lnTo>
                    <a:cubicBezTo>
                      <a:pt x="702" y="992"/>
                      <a:pt x="628" y="1139"/>
                      <a:pt x="591" y="1305"/>
                    </a:cubicBezTo>
                    <a:lnTo>
                      <a:pt x="499" y="1766"/>
                    </a:lnTo>
                    <a:lnTo>
                      <a:pt x="1" y="2283"/>
                    </a:lnTo>
                    <a:lnTo>
                      <a:pt x="683" y="3721"/>
                    </a:lnTo>
                    <a:cubicBezTo>
                      <a:pt x="700" y="3722"/>
                      <a:pt x="717" y="3723"/>
                      <a:pt x="734" y="3723"/>
                    </a:cubicBezTo>
                    <a:cubicBezTo>
                      <a:pt x="1142" y="3723"/>
                      <a:pt x="1553" y="3309"/>
                      <a:pt x="1642" y="3149"/>
                    </a:cubicBezTo>
                    <a:cubicBezTo>
                      <a:pt x="1734" y="3002"/>
                      <a:pt x="1863" y="2891"/>
                      <a:pt x="2011" y="2799"/>
                    </a:cubicBezTo>
                    <a:lnTo>
                      <a:pt x="2472" y="2522"/>
                    </a:lnTo>
                    <a:lnTo>
                      <a:pt x="3099" y="2135"/>
                    </a:lnTo>
                    <a:cubicBezTo>
                      <a:pt x="3191" y="2080"/>
                      <a:pt x="3209" y="1969"/>
                      <a:pt x="3154" y="1877"/>
                    </a:cubicBezTo>
                    <a:cubicBezTo>
                      <a:pt x="3117" y="1828"/>
                      <a:pt x="3064" y="1803"/>
                      <a:pt x="3005" y="1803"/>
                    </a:cubicBezTo>
                    <a:cubicBezTo>
                      <a:pt x="2976" y="1803"/>
                      <a:pt x="2945" y="1809"/>
                      <a:pt x="2914" y="1822"/>
                    </a:cubicBezTo>
                    <a:lnTo>
                      <a:pt x="2343" y="2153"/>
                    </a:lnTo>
                    <a:lnTo>
                      <a:pt x="1587" y="2448"/>
                    </a:lnTo>
                    <a:lnTo>
                      <a:pt x="1587" y="2448"/>
                    </a:lnTo>
                    <a:lnTo>
                      <a:pt x="2472" y="1858"/>
                    </a:lnTo>
                    <a:lnTo>
                      <a:pt x="3191" y="1287"/>
                    </a:lnTo>
                    <a:cubicBezTo>
                      <a:pt x="3265" y="1231"/>
                      <a:pt x="3283" y="1121"/>
                      <a:pt x="3228" y="1047"/>
                    </a:cubicBezTo>
                    <a:cubicBezTo>
                      <a:pt x="3190" y="984"/>
                      <a:pt x="3127" y="947"/>
                      <a:pt x="3062" y="947"/>
                    </a:cubicBezTo>
                    <a:cubicBezTo>
                      <a:pt x="3031" y="947"/>
                      <a:pt x="2999" y="956"/>
                      <a:pt x="2970" y="973"/>
                    </a:cubicBezTo>
                    <a:lnTo>
                      <a:pt x="2398" y="1324"/>
                    </a:lnTo>
                    <a:lnTo>
                      <a:pt x="1310" y="1969"/>
                    </a:lnTo>
                    <a:lnTo>
                      <a:pt x="1863" y="1434"/>
                    </a:lnTo>
                    <a:lnTo>
                      <a:pt x="2804" y="789"/>
                    </a:lnTo>
                    <a:cubicBezTo>
                      <a:pt x="2896" y="715"/>
                      <a:pt x="2914" y="586"/>
                      <a:pt x="2859" y="494"/>
                    </a:cubicBezTo>
                    <a:cubicBezTo>
                      <a:pt x="2808" y="417"/>
                      <a:pt x="2731" y="376"/>
                      <a:pt x="2658" y="376"/>
                    </a:cubicBezTo>
                    <a:cubicBezTo>
                      <a:pt x="2625" y="376"/>
                      <a:pt x="2593" y="384"/>
                      <a:pt x="2564" y="402"/>
                    </a:cubicBezTo>
                    <a:lnTo>
                      <a:pt x="1605" y="955"/>
                    </a:lnTo>
                    <a:lnTo>
                      <a:pt x="1033" y="1397"/>
                    </a:lnTo>
                    <a:lnTo>
                      <a:pt x="1476" y="992"/>
                    </a:lnTo>
                    <a:lnTo>
                      <a:pt x="2417" y="439"/>
                    </a:lnTo>
                    <a:cubicBezTo>
                      <a:pt x="2527" y="383"/>
                      <a:pt x="2564" y="236"/>
                      <a:pt x="2509" y="125"/>
                    </a:cubicBezTo>
                    <a:cubicBezTo>
                      <a:pt x="2467" y="42"/>
                      <a:pt x="2374" y="1"/>
                      <a:pt x="2283"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7"/>
              <p:cNvSpPr/>
              <p:nvPr/>
            </p:nvSpPr>
            <p:spPr>
              <a:xfrm>
                <a:off x="5325325" y="4200150"/>
                <a:ext cx="35500" cy="63200"/>
              </a:xfrm>
              <a:custGeom>
                <a:avLst/>
                <a:gdLst/>
                <a:ahLst/>
                <a:cxnLst/>
                <a:rect l="l" t="t" r="r" b="b"/>
                <a:pathLst>
                  <a:path w="1420" h="2528" extrusionOk="0">
                    <a:moveTo>
                      <a:pt x="811" y="1"/>
                    </a:moveTo>
                    <a:cubicBezTo>
                      <a:pt x="811" y="1"/>
                      <a:pt x="701" y="1218"/>
                      <a:pt x="0" y="2066"/>
                    </a:cubicBezTo>
                    <a:lnTo>
                      <a:pt x="498" y="2527"/>
                    </a:lnTo>
                    <a:cubicBezTo>
                      <a:pt x="1309" y="1531"/>
                      <a:pt x="1420" y="130"/>
                      <a:pt x="1420" y="130"/>
                    </a:cubicBezTo>
                    <a:lnTo>
                      <a:pt x="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7"/>
              <p:cNvSpPr/>
              <p:nvPr/>
            </p:nvSpPr>
            <p:spPr>
              <a:xfrm>
                <a:off x="5340525" y="4259625"/>
                <a:ext cx="65500" cy="37825"/>
              </a:xfrm>
              <a:custGeom>
                <a:avLst/>
                <a:gdLst/>
                <a:ahLst/>
                <a:cxnLst/>
                <a:rect l="l" t="t" r="r" b="b"/>
                <a:pathLst>
                  <a:path w="2620" h="1513" extrusionOk="0">
                    <a:moveTo>
                      <a:pt x="1" y="1"/>
                    </a:moveTo>
                    <a:cubicBezTo>
                      <a:pt x="167" y="204"/>
                      <a:pt x="369" y="369"/>
                      <a:pt x="572" y="535"/>
                    </a:cubicBezTo>
                    <a:cubicBezTo>
                      <a:pt x="757" y="683"/>
                      <a:pt x="978" y="830"/>
                      <a:pt x="1199" y="960"/>
                    </a:cubicBezTo>
                    <a:cubicBezTo>
                      <a:pt x="1421" y="1089"/>
                      <a:pt x="1660" y="1199"/>
                      <a:pt x="1882" y="1291"/>
                    </a:cubicBezTo>
                    <a:cubicBezTo>
                      <a:pt x="2121" y="1384"/>
                      <a:pt x="2379" y="1476"/>
                      <a:pt x="2619" y="1513"/>
                    </a:cubicBezTo>
                    <a:cubicBezTo>
                      <a:pt x="2379" y="1421"/>
                      <a:pt x="2158" y="1310"/>
                      <a:pt x="1937" y="1199"/>
                    </a:cubicBezTo>
                    <a:cubicBezTo>
                      <a:pt x="1697" y="1089"/>
                      <a:pt x="1476" y="978"/>
                      <a:pt x="1273" y="849"/>
                    </a:cubicBezTo>
                    <a:cubicBezTo>
                      <a:pt x="830" y="609"/>
                      <a:pt x="425" y="31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7"/>
              <p:cNvSpPr/>
              <p:nvPr/>
            </p:nvSpPr>
            <p:spPr>
              <a:xfrm>
                <a:off x="5359900" y="4208000"/>
                <a:ext cx="89900" cy="13400"/>
              </a:xfrm>
              <a:custGeom>
                <a:avLst/>
                <a:gdLst/>
                <a:ahLst/>
                <a:cxnLst/>
                <a:rect l="l" t="t" r="r" b="b"/>
                <a:pathLst>
                  <a:path w="3596" h="536" extrusionOk="0">
                    <a:moveTo>
                      <a:pt x="0" y="0"/>
                    </a:moveTo>
                    <a:lnTo>
                      <a:pt x="0" y="0"/>
                    </a:lnTo>
                    <a:cubicBezTo>
                      <a:pt x="590" y="148"/>
                      <a:pt x="1180" y="240"/>
                      <a:pt x="1789" y="332"/>
                    </a:cubicBezTo>
                    <a:cubicBezTo>
                      <a:pt x="2397" y="406"/>
                      <a:pt x="2987" y="498"/>
                      <a:pt x="3596" y="535"/>
                    </a:cubicBezTo>
                    <a:cubicBezTo>
                      <a:pt x="3006" y="388"/>
                      <a:pt x="2416" y="295"/>
                      <a:pt x="1807" y="203"/>
                    </a:cubicBezTo>
                    <a:cubicBezTo>
                      <a:pt x="1199" y="129"/>
                      <a:pt x="609" y="3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7"/>
              <p:cNvSpPr/>
              <p:nvPr/>
            </p:nvSpPr>
            <p:spPr>
              <a:xfrm>
                <a:off x="5400450" y="4146675"/>
                <a:ext cx="6475" cy="68250"/>
              </a:xfrm>
              <a:custGeom>
                <a:avLst/>
                <a:gdLst/>
                <a:ahLst/>
                <a:cxnLst/>
                <a:rect l="l" t="t" r="r" b="b"/>
                <a:pathLst>
                  <a:path w="259" h="2730" extrusionOk="0">
                    <a:moveTo>
                      <a:pt x="1" y="1"/>
                    </a:moveTo>
                    <a:lnTo>
                      <a:pt x="130" y="2730"/>
                    </a:lnTo>
                    <a:lnTo>
                      <a:pt x="259" y="2712"/>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7"/>
              <p:cNvSpPr/>
              <p:nvPr/>
            </p:nvSpPr>
            <p:spPr>
              <a:xfrm>
                <a:off x="5227125" y="4200150"/>
                <a:ext cx="38750" cy="65950"/>
              </a:xfrm>
              <a:custGeom>
                <a:avLst/>
                <a:gdLst/>
                <a:ahLst/>
                <a:cxnLst/>
                <a:rect l="l" t="t" r="r" b="b"/>
                <a:pathLst>
                  <a:path w="1550" h="2638" extrusionOk="0">
                    <a:moveTo>
                      <a:pt x="664" y="1"/>
                    </a:moveTo>
                    <a:lnTo>
                      <a:pt x="0" y="148"/>
                    </a:lnTo>
                    <a:cubicBezTo>
                      <a:pt x="0" y="148"/>
                      <a:pt x="129" y="1587"/>
                      <a:pt x="1015" y="2638"/>
                    </a:cubicBezTo>
                    <a:lnTo>
                      <a:pt x="1549" y="2158"/>
                    </a:lnTo>
                    <a:cubicBezTo>
                      <a:pt x="793" y="1273"/>
                      <a:pt x="664"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7"/>
              <p:cNvSpPr/>
              <p:nvPr/>
            </p:nvSpPr>
            <p:spPr>
              <a:xfrm>
                <a:off x="5172725" y="4263325"/>
                <a:ext cx="77475" cy="48875"/>
              </a:xfrm>
              <a:custGeom>
                <a:avLst/>
                <a:gdLst/>
                <a:ahLst/>
                <a:cxnLst/>
                <a:rect l="l" t="t" r="r" b="b"/>
                <a:pathLst>
                  <a:path w="3099" h="1955" extrusionOk="0">
                    <a:moveTo>
                      <a:pt x="3098" y="0"/>
                    </a:moveTo>
                    <a:cubicBezTo>
                      <a:pt x="2600" y="369"/>
                      <a:pt x="2103" y="719"/>
                      <a:pt x="1586" y="1051"/>
                    </a:cubicBezTo>
                    <a:cubicBezTo>
                      <a:pt x="1347" y="1217"/>
                      <a:pt x="1070" y="1365"/>
                      <a:pt x="812" y="1531"/>
                    </a:cubicBezTo>
                    <a:cubicBezTo>
                      <a:pt x="535" y="1678"/>
                      <a:pt x="277" y="1807"/>
                      <a:pt x="0" y="1955"/>
                    </a:cubicBezTo>
                    <a:cubicBezTo>
                      <a:pt x="590" y="1770"/>
                      <a:pt x="1144" y="1494"/>
                      <a:pt x="1660" y="1162"/>
                    </a:cubicBezTo>
                    <a:cubicBezTo>
                      <a:pt x="2176" y="812"/>
                      <a:pt x="2674" y="443"/>
                      <a:pt x="3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7"/>
              <p:cNvSpPr/>
              <p:nvPr/>
            </p:nvSpPr>
            <p:spPr>
              <a:xfrm>
                <a:off x="5136775" y="4208000"/>
                <a:ext cx="90825" cy="36450"/>
              </a:xfrm>
              <a:custGeom>
                <a:avLst/>
                <a:gdLst/>
                <a:ahLst/>
                <a:cxnLst/>
                <a:rect l="l" t="t" r="r" b="b"/>
                <a:pathLst>
                  <a:path w="3633" h="1458" extrusionOk="0">
                    <a:moveTo>
                      <a:pt x="3633" y="0"/>
                    </a:moveTo>
                    <a:cubicBezTo>
                      <a:pt x="3043" y="277"/>
                      <a:pt x="2453" y="554"/>
                      <a:pt x="1844" y="793"/>
                    </a:cubicBezTo>
                    <a:cubicBezTo>
                      <a:pt x="1236" y="1051"/>
                      <a:pt x="627" y="1273"/>
                      <a:pt x="0" y="1457"/>
                    </a:cubicBezTo>
                    <a:cubicBezTo>
                      <a:pt x="664" y="1365"/>
                      <a:pt x="1291" y="1162"/>
                      <a:pt x="1899" y="904"/>
                    </a:cubicBezTo>
                    <a:cubicBezTo>
                      <a:pt x="2489" y="646"/>
                      <a:pt x="3098" y="369"/>
                      <a:pt x="3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7"/>
              <p:cNvSpPr/>
              <p:nvPr/>
            </p:nvSpPr>
            <p:spPr>
              <a:xfrm>
                <a:off x="5183775" y="4154525"/>
                <a:ext cx="12025" cy="74250"/>
              </a:xfrm>
              <a:custGeom>
                <a:avLst/>
                <a:gdLst/>
                <a:ahLst/>
                <a:cxnLst/>
                <a:rect l="l" t="t" r="r" b="b"/>
                <a:pathLst>
                  <a:path w="481" h="2970" extrusionOk="0">
                    <a:moveTo>
                      <a:pt x="480" y="0"/>
                    </a:moveTo>
                    <a:lnTo>
                      <a:pt x="1" y="2951"/>
                    </a:lnTo>
                    <a:lnTo>
                      <a:pt x="130" y="2969"/>
                    </a:lnTo>
                    <a:lnTo>
                      <a:pt x="480" y="0"/>
                    </a:lnTo>
                    <a:close/>
                  </a:path>
                </a:pathLst>
              </a:custGeom>
              <a:solidFill>
                <a:srgbClr val="0045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9" name="Google Shape;4019;p77"/>
            <p:cNvSpPr/>
            <p:nvPr/>
          </p:nvSpPr>
          <p:spPr>
            <a:xfrm rot="637017">
              <a:off x="1935341" y="2468358"/>
              <a:ext cx="51592" cy="49089"/>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7"/>
            <p:cNvSpPr/>
            <p:nvPr/>
          </p:nvSpPr>
          <p:spPr>
            <a:xfrm rot="637017">
              <a:off x="2286006" y="2478833"/>
              <a:ext cx="51592" cy="49089"/>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1" name="Google Shape;4021;p77"/>
          <p:cNvSpPr txBox="1">
            <a:spLocks noGrp="1"/>
          </p:cNvSpPr>
          <p:nvPr>
            <p:ph type="title"/>
          </p:nvPr>
        </p:nvSpPr>
        <p:spPr>
          <a:xfrm>
            <a:off x="2791900" y="2252400"/>
            <a:ext cx="4876800" cy="1800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900" b="1"/>
              <a:t>Model Building / </a:t>
            </a:r>
            <a:endParaRPr sz="3900" b="1"/>
          </a:p>
          <a:p>
            <a:pPr marL="0" lvl="0" indent="0" algn="r" rtl="0">
              <a:spcBef>
                <a:spcPts val="0"/>
              </a:spcBef>
              <a:spcAft>
                <a:spcPts val="0"/>
              </a:spcAft>
              <a:buNone/>
            </a:pPr>
            <a:r>
              <a:rPr lang="en" sz="3900" b="1"/>
              <a:t>Test &amp; Evaluation</a:t>
            </a:r>
            <a:endParaRPr sz="3900" b="1"/>
          </a:p>
        </p:txBody>
      </p:sp>
      <p:sp>
        <p:nvSpPr>
          <p:cNvPr id="4022" name="Google Shape;4022;p77"/>
          <p:cNvSpPr txBox="1">
            <a:spLocks noGrp="1"/>
          </p:cNvSpPr>
          <p:nvPr>
            <p:ph type="title" idx="2"/>
          </p:nvPr>
        </p:nvSpPr>
        <p:spPr>
          <a:xfrm>
            <a:off x="5507275" y="694300"/>
            <a:ext cx="2161500" cy="1402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4023" name="Google Shape;4023;p77"/>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20/28</a:t>
            </a:r>
            <a:endParaRPr sz="1700" b="1">
              <a:solidFill>
                <a:schemeClr val="lt1"/>
              </a:solidFill>
              <a:latin typeface="Dosis"/>
              <a:ea typeface="Dosis"/>
              <a:cs typeface="Dosis"/>
              <a:sym typeface="Dosi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27"/>
        <p:cNvGrpSpPr/>
        <p:nvPr/>
      </p:nvGrpSpPr>
      <p:grpSpPr>
        <a:xfrm>
          <a:off x="0" y="0"/>
          <a:ext cx="0" cy="0"/>
          <a:chOff x="0" y="0"/>
          <a:chExt cx="0" cy="0"/>
        </a:xfrm>
      </p:grpSpPr>
      <p:sp>
        <p:nvSpPr>
          <p:cNvPr id="4028" name="Google Shape;4028;p78"/>
          <p:cNvSpPr txBox="1">
            <a:spLocks noGrp="1"/>
          </p:cNvSpPr>
          <p:nvPr>
            <p:ph type="title"/>
          </p:nvPr>
        </p:nvSpPr>
        <p:spPr>
          <a:xfrm>
            <a:off x="555575" y="260375"/>
            <a:ext cx="77175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b="1"/>
              <a:t>Address Imbalance Dataset - SMOTE</a:t>
            </a:r>
            <a:endParaRPr sz="2600" b="1"/>
          </a:p>
        </p:txBody>
      </p:sp>
      <p:pic>
        <p:nvPicPr>
          <p:cNvPr id="4029" name="Google Shape;4029;p78"/>
          <p:cNvPicPr preferRelativeResize="0"/>
          <p:nvPr/>
        </p:nvPicPr>
        <p:blipFill>
          <a:blip r:embed="rId3">
            <a:alphaModFix/>
          </a:blip>
          <a:stretch>
            <a:fillRect/>
          </a:stretch>
        </p:blipFill>
        <p:spPr>
          <a:xfrm>
            <a:off x="3672923" y="951863"/>
            <a:ext cx="4600152" cy="1858812"/>
          </a:xfrm>
          <a:prstGeom prst="rect">
            <a:avLst/>
          </a:prstGeom>
          <a:noFill/>
          <a:ln>
            <a:noFill/>
          </a:ln>
        </p:spPr>
      </p:pic>
      <p:pic>
        <p:nvPicPr>
          <p:cNvPr id="4030" name="Google Shape;4030;p78"/>
          <p:cNvPicPr preferRelativeResize="0"/>
          <p:nvPr/>
        </p:nvPicPr>
        <p:blipFill>
          <a:blip r:embed="rId4">
            <a:alphaModFix/>
          </a:blip>
          <a:stretch>
            <a:fillRect/>
          </a:stretch>
        </p:blipFill>
        <p:spPr>
          <a:xfrm>
            <a:off x="3998275" y="3057326"/>
            <a:ext cx="4946254" cy="1726925"/>
          </a:xfrm>
          <a:prstGeom prst="rect">
            <a:avLst/>
          </a:prstGeom>
          <a:noFill/>
          <a:ln>
            <a:noFill/>
          </a:ln>
        </p:spPr>
      </p:pic>
      <p:sp>
        <p:nvSpPr>
          <p:cNvPr id="4031" name="Google Shape;4031;p78"/>
          <p:cNvSpPr txBox="1"/>
          <p:nvPr/>
        </p:nvSpPr>
        <p:spPr>
          <a:xfrm>
            <a:off x="0" y="3174225"/>
            <a:ext cx="3894300" cy="149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solidFill>
                  <a:schemeClr val="lt1"/>
                </a:solidFill>
                <a:latin typeface="Dosis"/>
                <a:ea typeface="Dosis"/>
                <a:cs typeface="Dosis"/>
                <a:sym typeface="Dosis"/>
              </a:rPr>
              <a:t>Addressing imbalanced datasets by oversampling the minority class.</a:t>
            </a:r>
            <a:endParaRPr sz="1700">
              <a:solidFill>
                <a:schemeClr val="lt1"/>
              </a:solidFill>
              <a:latin typeface="Dosis"/>
              <a:ea typeface="Dosis"/>
              <a:cs typeface="Dosis"/>
              <a:sym typeface="Dosis"/>
            </a:endParaRPr>
          </a:p>
          <a:p>
            <a:pPr marL="0" lvl="0" indent="0" algn="ctr" rtl="0">
              <a:spcBef>
                <a:spcPts val="0"/>
              </a:spcBef>
              <a:spcAft>
                <a:spcPts val="0"/>
              </a:spcAft>
              <a:buNone/>
            </a:pPr>
            <a:endParaRPr sz="1700">
              <a:solidFill>
                <a:schemeClr val="lt1"/>
              </a:solidFill>
              <a:latin typeface="Dosis"/>
              <a:ea typeface="Dosis"/>
              <a:cs typeface="Dosis"/>
              <a:sym typeface="Dosis"/>
            </a:endParaRPr>
          </a:p>
          <a:p>
            <a:pPr marL="0" lvl="0" indent="0" algn="ctr" rtl="0">
              <a:spcBef>
                <a:spcPts val="0"/>
              </a:spcBef>
              <a:spcAft>
                <a:spcPts val="0"/>
              </a:spcAft>
              <a:buNone/>
            </a:pPr>
            <a:r>
              <a:rPr lang="en" sz="1700">
                <a:solidFill>
                  <a:schemeClr val="lt1"/>
                </a:solidFill>
                <a:latin typeface="Dosis"/>
                <a:ea typeface="Dosis"/>
                <a:cs typeface="Dosis"/>
                <a:sym typeface="Dosis"/>
              </a:rPr>
              <a:t>Synthetic Minority Oversampling Technique (SMOTE)</a:t>
            </a:r>
            <a:endParaRPr sz="1700">
              <a:solidFill>
                <a:schemeClr val="lt1"/>
              </a:solidFill>
              <a:latin typeface="Dosis"/>
              <a:ea typeface="Dosis"/>
              <a:cs typeface="Dosis"/>
              <a:sym typeface="Dosis"/>
            </a:endParaRPr>
          </a:p>
        </p:txBody>
      </p:sp>
      <p:sp>
        <p:nvSpPr>
          <p:cNvPr id="4032" name="Google Shape;4032;p78"/>
          <p:cNvSpPr txBox="1"/>
          <p:nvPr/>
        </p:nvSpPr>
        <p:spPr>
          <a:xfrm>
            <a:off x="75900" y="1481075"/>
            <a:ext cx="37425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lt1"/>
                </a:solidFill>
                <a:latin typeface="Dosis"/>
                <a:ea typeface="Dosis"/>
                <a:cs typeface="Dosis"/>
                <a:sym typeface="Dosis"/>
              </a:rPr>
              <a:t>New dataset : </a:t>
            </a:r>
            <a:endParaRPr sz="2000">
              <a:solidFill>
                <a:schemeClr val="lt1"/>
              </a:solidFill>
              <a:latin typeface="Dosis"/>
              <a:ea typeface="Dosis"/>
              <a:cs typeface="Dosis"/>
              <a:sym typeface="Dosis"/>
            </a:endParaRPr>
          </a:p>
          <a:p>
            <a:pPr marL="0" lvl="0" indent="0" algn="ctr" rtl="0">
              <a:spcBef>
                <a:spcPts val="0"/>
              </a:spcBef>
              <a:spcAft>
                <a:spcPts val="0"/>
              </a:spcAft>
              <a:buNone/>
            </a:pPr>
            <a:r>
              <a:rPr lang="en" sz="2000">
                <a:solidFill>
                  <a:schemeClr val="lt1"/>
                </a:solidFill>
                <a:latin typeface="Dosis"/>
                <a:ea typeface="Dosis"/>
                <a:cs typeface="Dosis"/>
                <a:sym typeface="Dosis"/>
              </a:rPr>
              <a:t>Define Y and X variables</a:t>
            </a:r>
            <a:endParaRPr sz="2000">
              <a:solidFill>
                <a:schemeClr val="lt1"/>
              </a:solidFill>
              <a:latin typeface="Dosis"/>
              <a:ea typeface="Dosis"/>
              <a:cs typeface="Dosis"/>
              <a:sym typeface="Dosis"/>
            </a:endParaRPr>
          </a:p>
        </p:txBody>
      </p:sp>
      <p:sp>
        <p:nvSpPr>
          <p:cNvPr id="4033" name="Google Shape;4033;p78"/>
          <p:cNvSpPr txBox="1"/>
          <p:nvPr/>
        </p:nvSpPr>
        <p:spPr>
          <a:xfrm>
            <a:off x="8050875" y="173800"/>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21/28</a:t>
            </a:r>
            <a:endParaRPr sz="1700" b="1">
              <a:solidFill>
                <a:schemeClr val="lt1"/>
              </a:solidFill>
              <a:latin typeface="Dosis"/>
              <a:ea typeface="Dosis"/>
              <a:cs typeface="Dosis"/>
              <a:sym typeface="Dosi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37"/>
        <p:cNvGrpSpPr/>
        <p:nvPr/>
      </p:nvGrpSpPr>
      <p:grpSpPr>
        <a:xfrm>
          <a:off x="0" y="0"/>
          <a:ext cx="0" cy="0"/>
          <a:chOff x="0" y="0"/>
          <a:chExt cx="0" cy="0"/>
        </a:xfrm>
      </p:grpSpPr>
      <p:sp>
        <p:nvSpPr>
          <p:cNvPr id="4038" name="Google Shape;4038;p79"/>
          <p:cNvSpPr txBox="1">
            <a:spLocks noGrp="1"/>
          </p:cNvSpPr>
          <p:nvPr>
            <p:ph type="title"/>
          </p:nvPr>
        </p:nvSpPr>
        <p:spPr>
          <a:xfrm>
            <a:off x="555575" y="260375"/>
            <a:ext cx="77175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b="1"/>
              <a:t>Logistic Regression - Confusion Matrix</a:t>
            </a:r>
            <a:endParaRPr sz="2600" b="1"/>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4039" name="Google Shape;4039;p79"/>
          <p:cNvPicPr preferRelativeResize="0"/>
          <p:nvPr/>
        </p:nvPicPr>
        <p:blipFill>
          <a:blip r:embed="rId3">
            <a:alphaModFix/>
          </a:blip>
          <a:stretch>
            <a:fillRect/>
          </a:stretch>
        </p:blipFill>
        <p:spPr>
          <a:xfrm>
            <a:off x="3279413" y="2851775"/>
            <a:ext cx="4956225" cy="1985410"/>
          </a:xfrm>
          <a:prstGeom prst="rect">
            <a:avLst/>
          </a:prstGeom>
          <a:noFill/>
          <a:ln>
            <a:noFill/>
          </a:ln>
        </p:spPr>
      </p:pic>
      <p:pic>
        <p:nvPicPr>
          <p:cNvPr id="4040" name="Google Shape;4040;p79"/>
          <p:cNvPicPr preferRelativeResize="0"/>
          <p:nvPr/>
        </p:nvPicPr>
        <p:blipFill>
          <a:blip r:embed="rId4">
            <a:alphaModFix/>
          </a:blip>
          <a:stretch>
            <a:fillRect/>
          </a:stretch>
        </p:blipFill>
        <p:spPr>
          <a:xfrm>
            <a:off x="2479038" y="1972800"/>
            <a:ext cx="6252173" cy="683950"/>
          </a:xfrm>
          <a:prstGeom prst="rect">
            <a:avLst/>
          </a:prstGeom>
          <a:noFill/>
          <a:ln>
            <a:noFill/>
          </a:ln>
        </p:spPr>
      </p:pic>
      <p:sp>
        <p:nvSpPr>
          <p:cNvPr id="4041" name="Google Shape;4041;p79"/>
          <p:cNvSpPr txBox="1"/>
          <p:nvPr/>
        </p:nvSpPr>
        <p:spPr>
          <a:xfrm>
            <a:off x="135950" y="1384200"/>
            <a:ext cx="37425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lt1"/>
                </a:solidFill>
                <a:latin typeface="Dosis"/>
                <a:ea typeface="Dosis"/>
                <a:cs typeface="Dosis"/>
                <a:sym typeface="Dosis"/>
              </a:rPr>
              <a:t>Split the data into train &amp; test</a:t>
            </a:r>
            <a:endParaRPr sz="2000">
              <a:solidFill>
                <a:schemeClr val="lt1"/>
              </a:solidFill>
              <a:latin typeface="Dosis"/>
              <a:ea typeface="Dosis"/>
              <a:cs typeface="Dosis"/>
              <a:sym typeface="Dosis"/>
            </a:endParaRPr>
          </a:p>
        </p:txBody>
      </p:sp>
      <p:sp>
        <p:nvSpPr>
          <p:cNvPr id="4042" name="Google Shape;4042;p79"/>
          <p:cNvSpPr txBox="1"/>
          <p:nvPr/>
        </p:nvSpPr>
        <p:spPr>
          <a:xfrm>
            <a:off x="0" y="3541825"/>
            <a:ext cx="37425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lt1"/>
                </a:solidFill>
                <a:latin typeface="Dosis"/>
                <a:ea typeface="Dosis"/>
                <a:cs typeface="Dosis"/>
                <a:sym typeface="Dosis"/>
              </a:rPr>
              <a:t>Logistic Regression</a:t>
            </a:r>
            <a:endParaRPr sz="2000">
              <a:solidFill>
                <a:schemeClr val="lt1"/>
              </a:solidFill>
              <a:latin typeface="Dosis"/>
              <a:ea typeface="Dosis"/>
              <a:cs typeface="Dosis"/>
              <a:sym typeface="Dosis"/>
            </a:endParaRPr>
          </a:p>
        </p:txBody>
      </p:sp>
      <p:sp>
        <p:nvSpPr>
          <p:cNvPr id="4043" name="Google Shape;4043;p79"/>
          <p:cNvSpPr txBox="1"/>
          <p:nvPr/>
        </p:nvSpPr>
        <p:spPr>
          <a:xfrm>
            <a:off x="8381650" y="18082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22/28</a:t>
            </a:r>
            <a:endParaRPr sz="1700" b="1">
              <a:solidFill>
                <a:schemeClr val="lt1"/>
              </a:solidFill>
              <a:latin typeface="Dosis"/>
              <a:ea typeface="Dosis"/>
              <a:cs typeface="Dosis"/>
              <a:sym typeface="Dosi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47"/>
        <p:cNvGrpSpPr/>
        <p:nvPr/>
      </p:nvGrpSpPr>
      <p:grpSpPr>
        <a:xfrm>
          <a:off x="0" y="0"/>
          <a:ext cx="0" cy="0"/>
          <a:chOff x="0" y="0"/>
          <a:chExt cx="0" cy="0"/>
        </a:xfrm>
      </p:grpSpPr>
      <p:sp>
        <p:nvSpPr>
          <p:cNvPr id="4048" name="Google Shape;4048;p80"/>
          <p:cNvSpPr txBox="1">
            <a:spLocks noGrp="1"/>
          </p:cNvSpPr>
          <p:nvPr>
            <p:ph type="title"/>
          </p:nvPr>
        </p:nvSpPr>
        <p:spPr>
          <a:xfrm>
            <a:off x="555575" y="260375"/>
            <a:ext cx="77175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b="1"/>
              <a:t>Logistic Regression - Confusion Matrix</a:t>
            </a:r>
            <a:endParaRPr sz="2600" b="1"/>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sz="1900"/>
          </a:p>
        </p:txBody>
      </p:sp>
      <p:pic>
        <p:nvPicPr>
          <p:cNvPr id="4049" name="Google Shape;4049;p80"/>
          <p:cNvPicPr preferRelativeResize="0"/>
          <p:nvPr/>
        </p:nvPicPr>
        <p:blipFill>
          <a:blip r:embed="rId3">
            <a:alphaModFix/>
          </a:blip>
          <a:stretch>
            <a:fillRect/>
          </a:stretch>
        </p:blipFill>
        <p:spPr>
          <a:xfrm>
            <a:off x="328950" y="1101975"/>
            <a:ext cx="4137444" cy="3441925"/>
          </a:xfrm>
          <a:prstGeom prst="rect">
            <a:avLst/>
          </a:prstGeom>
          <a:noFill/>
          <a:ln>
            <a:noFill/>
          </a:ln>
        </p:spPr>
      </p:pic>
      <p:pic>
        <p:nvPicPr>
          <p:cNvPr id="4050" name="Google Shape;4050;p80"/>
          <p:cNvPicPr preferRelativeResize="0"/>
          <p:nvPr/>
        </p:nvPicPr>
        <p:blipFill>
          <a:blip r:embed="rId4">
            <a:alphaModFix/>
          </a:blip>
          <a:stretch>
            <a:fillRect/>
          </a:stretch>
        </p:blipFill>
        <p:spPr>
          <a:xfrm>
            <a:off x="4893650" y="2003663"/>
            <a:ext cx="3884724" cy="1795331"/>
          </a:xfrm>
          <a:prstGeom prst="rect">
            <a:avLst/>
          </a:prstGeom>
          <a:noFill/>
          <a:ln>
            <a:noFill/>
          </a:ln>
        </p:spPr>
      </p:pic>
      <p:sp>
        <p:nvSpPr>
          <p:cNvPr id="4051" name="Google Shape;4051;p80"/>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23/28</a:t>
            </a:r>
            <a:endParaRPr sz="1700" b="1">
              <a:solidFill>
                <a:schemeClr val="lt1"/>
              </a:solidFill>
              <a:latin typeface="Dosis"/>
              <a:ea typeface="Dosis"/>
              <a:cs typeface="Dosis"/>
              <a:sym typeface="Dosi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55"/>
        <p:cNvGrpSpPr/>
        <p:nvPr/>
      </p:nvGrpSpPr>
      <p:grpSpPr>
        <a:xfrm>
          <a:off x="0" y="0"/>
          <a:ext cx="0" cy="0"/>
          <a:chOff x="0" y="0"/>
          <a:chExt cx="0" cy="0"/>
        </a:xfrm>
      </p:grpSpPr>
      <p:sp>
        <p:nvSpPr>
          <p:cNvPr id="4056" name="Google Shape;4056;p81"/>
          <p:cNvSpPr txBox="1">
            <a:spLocks noGrp="1"/>
          </p:cNvSpPr>
          <p:nvPr>
            <p:ph type="title"/>
          </p:nvPr>
        </p:nvSpPr>
        <p:spPr>
          <a:xfrm>
            <a:off x="555575" y="260375"/>
            <a:ext cx="77175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b="1"/>
              <a:t>Random Forest Classifier</a:t>
            </a:r>
            <a:endParaRPr sz="4000" b="1"/>
          </a:p>
          <a:p>
            <a:pPr marL="0" lvl="0" indent="0" algn="l" rtl="0">
              <a:spcBef>
                <a:spcPts val="0"/>
              </a:spcBef>
              <a:spcAft>
                <a:spcPts val="0"/>
              </a:spcAft>
              <a:buNone/>
            </a:pPr>
            <a:endParaRPr sz="3500"/>
          </a:p>
          <a:p>
            <a:pPr marL="0" lvl="0" indent="0" algn="l" rtl="0">
              <a:spcBef>
                <a:spcPts val="0"/>
              </a:spcBef>
              <a:spcAft>
                <a:spcPts val="0"/>
              </a:spcAft>
              <a:buNone/>
            </a:pPr>
            <a:endParaRPr sz="3500"/>
          </a:p>
          <a:p>
            <a:pPr marL="0" lvl="0" indent="0" algn="l" rtl="0">
              <a:spcBef>
                <a:spcPts val="0"/>
              </a:spcBef>
              <a:spcAft>
                <a:spcPts val="0"/>
              </a:spcAft>
              <a:buNone/>
            </a:pPr>
            <a:endParaRPr sz="3500"/>
          </a:p>
        </p:txBody>
      </p:sp>
      <p:pic>
        <p:nvPicPr>
          <p:cNvPr id="4057" name="Google Shape;4057;p81"/>
          <p:cNvPicPr preferRelativeResize="0"/>
          <p:nvPr/>
        </p:nvPicPr>
        <p:blipFill>
          <a:blip r:embed="rId3">
            <a:alphaModFix/>
          </a:blip>
          <a:stretch>
            <a:fillRect/>
          </a:stretch>
        </p:blipFill>
        <p:spPr>
          <a:xfrm>
            <a:off x="555575" y="1040125"/>
            <a:ext cx="3983961" cy="3441925"/>
          </a:xfrm>
          <a:prstGeom prst="rect">
            <a:avLst/>
          </a:prstGeom>
          <a:noFill/>
          <a:ln>
            <a:noFill/>
          </a:ln>
        </p:spPr>
      </p:pic>
      <p:pic>
        <p:nvPicPr>
          <p:cNvPr id="4058" name="Google Shape;4058;p81"/>
          <p:cNvPicPr preferRelativeResize="0"/>
          <p:nvPr/>
        </p:nvPicPr>
        <p:blipFill>
          <a:blip r:embed="rId4">
            <a:alphaModFix/>
          </a:blip>
          <a:stretch>
            <a:fillRect/>
          </a:stretch>
        </p:blipFill>
        <p:spPr>
          <a:xfrm>
            <a:off x="5094928" y="1749300"/>
            <a:ext cx="3261700" cy="1644912"/>
          </a:xfrm>
          <a:prstGeom prst="rect">
            <a:avLst/>
          </a:prstGeom>
          <a:noFill/>
          <a:ln>
            <a:noFill/>
          </a:ln>
        </p:spPr>
      </p:pic>
      <p:sp>
        <p:nvSpPr>
          <p:cNvPr id="4059" name="Google Shape;4059;p81"/>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24/28</a:t>
            </a:r>
            <a:endParaRPr sz="1700" b="1">
              <a:solidFill>
                <a:schemeClr val="lt1"/>
              </a:solidFill>
              <a:latin typeface="Dosis"/>
              <a:ea typeface="Dosis"/>
              <a:cs typeface="Dosis"/>
              <a:sym typeface="Dosi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63"/>
        <p:cNvGrpSpPr/>
        <p:nvPr/>
      </p:nvGrpSpPr>
      <p:grpSpPr>
        <a:xfrm>
          <a:off x="0" y="0"/>
          <a:ext cx="0" cy="0"/>
          <a:chOff x="0" y="0"/>
          <a:chExt cx="0" cy="0"/>
        </a:xfrm>
      </p:grpSpPr>
      <p:grpSp>
        <p:nvGrpSpPr>
          <p:cNvPr id="4064" name="Google Shape;4064;p82"/>
          <p:cNvGrpSpPr/>
          <p:nvPr/>
        </p:nvGrpSpPr>
        <p:grpSpPr>
          <a:xfrm>
            <a:off x="5077117" y="694298"/>
            <a:ext cx="3198366" cy="4556595"/>
            <a:chOff x="5077117" y="694298"/>
            <a:chExt cx="3198366" cy="4556595"/>
          </a:xfrm>
        </p:grpSpPr>
        <p:grpSp>
          <p:nvGrpSpPr>
            <p:cNvPr id="4065" name="Google Shape;4065;p82"/>
            <p:cNvGrpSpPr/>
            <p:nvPr/>
          </p:nvGrpSpPr>
          <p:grpSpPr>
            <a:xfrm flipH="1">
              <a:off x="5077117" y="694298"/>
              <a:ext cx="3198366" cy="4556595"/>
              <a:chOff x="1576575" y="1216150"/>
              <a:chExt cx="2944275" cy="4243825"/>
            </a:xfrm>
          </p:grpSpPr>
          <p:sp>
            <p:nvSpPr>
              <p:cNvPr id="4066" name="Google Shape;4066;p82"/>
              <p:cNvSpPr/>
              <p:nvPr/>
            </p:nvSpPr>
            <p:spPr>
              <a:xfrm>
                <a:off x="3270825" y="3452425"/>
                <a:ext cx="1100900" cy="2006925"/>
              </a:xfrm>
              <a:custGeom>
                <a:avLst/>
                <a:gdLst/>
                <a:ahLst/>
                <a:cxnLst/>
                <a:rect l="l" t="t" r="r" b="b"/>
                <a:pathLst>
                  <a:path w="44036" h="80277" extrusionOk="0">
                    <a:moveTo>
                      <a:pt x="35113" y="0"/>
                    </a:moveTo>
                    <a:lnTo>
                      <a:pt x="4136" y="902"/>
                    </a:lnTo>
                    <a:cubicBezTo>
                      <a:pt x="4136" y="902"/>
                      <a:pt x="0" y="19399"/>
                      <a:pt x="1680" y="80276"/>
                    </a:cubicBezTo>
                    <a:lnTo>
                      <a:pt x="21179" y="80276"/>
                    </a:lnTo>
                    <a:lnTo>
                      <a:pt x="22382" y="23935"/>
                    </a:lnTo>
                    <a:lnTo>
                      <a:pt x="25239" y="80276"/>
                    </a:lnTo>
                    <a:lnTo>
                      <a:pt x="44036" y="80276"/>
                    </a:lnTo>
                    <a:cubicBezTo>
                      <a:pt x="44036" y="80276"/>
                      <a:pt x="41655" y="17018"/>
                      <a:pt x="35113" y="0"/>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2"/>
              <p:cNvSpPr/>
              <p:nvPr/>
            </p:nvSpPr>
            <p:spPr>
              <a:xfrm>
                <a:off x="3426850" y="3471850"/>
                <a:ext cx="52650" cy="604650"/>
              </a:xfrm>
              <a:custGeom>
                <a:avLst/>
                <a:gdLst/>
                <a:ahLst/>
                <a:cxnLst/>
                <a:rect l="l" t="t" r="r" b="b"/>
                <a:pathLst>
                  <a:path w="2106" h="24186" fill="none" extrusionOk="0">
                    <a:moveTo>
                      <a:pt x="2105" y="0"/>
                    </a:moveTo>
                    <a:cubicBezTo>
                      <a:pt x="2105" y="0"/>
                      <a:pt x="0" y="18797"/>
                      <a:pt x="326" y="24186"/>
                    </a:cubicBez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2"/>
              <p:cNvSpPr/>
              <p:nvPr/>
            </p:nvSpPr>
            <p:spPr>
              <a:xfrm>
                <a:off x="3287125" y="4076475"/>
                <a:ext cx="314550" cy="529475"/>
              </a:xfrm>
              <a:custGeom>
                <a:avLst/>
                <a:gdLst/>
                <a:ahLst/>
                <a:cxnLst/>
                <a:rect l="l" t="t" r="r" b="b"/>
                <a:pathLst>
                  <a:path w="12582" h="21179" fill="none" extrusionOk="0">
                    <a:moveTo>
                      <a:pt x="627" y="1"/>
                    </a:moveTo>
                    <a:lnTo>
                      <a:pt x="11604" y="1"/>
                    </a:lnTo>
                    <a:cubicBezTo>
                      <a:pt x="11604" y="1"/>
                      <a:pt x="12582" y="20026"/>
                      <a:pt x="9474" y="20502"/>
                    </a:cubicBezTo>
                    <a:cubicBezTo>
                      <a:pt x="6341" y="20978"/>
                      <a:pt x="1880" y="21179"/>
                      <a:pt x="0" y="19650"/>
                    </a:cubicBez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2"/>
              <p:cNvSpPr/>
              <p:nvPr/>
            </p:nvSpPr>
            <p:spPr>
              <a:xfrm>
                <a:off x="3302775" y="4133500"/>
                <a:ext cx="276350" cy="25"/>
              </a:xfrm>
              <a:custGeom>
                <a:avLst/>
                <a:gdLst/>
                <a:ahLst/>
                <a:cxnLst/>
                <a:rect l="l" t="t" r="r" b="b"/>
                <a:pathLst>
                  <a:path w="11054" h="1" fill="none" extrusionOk="0">
                    <a:moveTo>
                      <a:pt x="1" y="0"/>
                    </a:moveTo>
                    <a:lnTo>
                      <a:pt x="11053" y="0"/>
                    </a:ln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2"/>
              <p:cNvSpPr/>
              <p:nvPr/>
            </p:nvSpPr>
            <p:spPr>
              <a:xfrm>
                <a:off x="3403650" y="4597775"/>
                <a:ext cx="8800" cy="861575"/>
              </a:xfrm>
              <a:custGeom>
                <a:avLst/>
                <a:gdLst/>
                <a:ahLst/>
                <a:cxnLst/>
                <a:rect l="l" t="t" r="r" b="b"/>
                <a:pathLst>
                  <a:path w="352" h="34463" fill="none" extrusionOk="0">
                    <a:moveTo>
                      <a:pt x="352" y="1"/>
                    </a:moveTo>
                    <a:cubicBezTo>
                      <a:pt x="352" y="1"/>
                      <a:pt x="1" y="25039"/>
                      <a:pt x="352" y="34462"/>
                    </a:cubicBez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2"/>
              <p:cNvSpPr/>
              <p:nvPr/>
            </p:nvSpPr>
            <p:spPr>
              <a:xfrm>
                <a:off x="3830350" y="3929850"/>
                <a:ext cx="104025" cy="120975"/>
              </a:xfrm>
              <a:custGeom>
                <a:avLst/>
                <a:gdLst/>
                <a:ahLst/>
                <a:cxnLst/>
                <a:rect l="l" t="t" r="r" b="b"/>
                <a:pathLst>
                  <a:path w="4161" h="4839" extrusionOk="0">
                    <a:moveTo>
                      <a:pt x="4161" y="1"/>
                    </a:moveTo>
                    <a:lnTo>
                      <a:pt x="4161" y="1"/>
                    </a:lnTo>
                    <a:cubicBezTo>
                      <a:pt x="3935" y="502"/>
                      <a:pt x="3610" y="903"/>
                      <a:pt x="3284" y="1329"/>
                    </a:cubicBezTo>
                    <a:cubicBezTo>
                      <a:pt x="2933" y="1730"/>
                      <a:pt x="2582" y="2131"/>
                      <a:pt x="2206" y="2507"/>
                    </a:cubicBezTo>
                    <a:cubicBezTo>
                      <a:pt x="1479" y="3284"/>
                      <a:pt x="727" y="4011"/>
                      <a:pt x="1" y="4838"/>
                    </a:cubicBezTo>
                    <a:cubicBezTo>
                      <a:pt x="477" y="4587"/>
                      <a:pt x="928" y="4287"/>
                      <a:pt x="1379" y="3961"/>
                    </a:cubicBezTo>
                    <a:cubicBezTo>
                      <a:pt x="1805" y="3610"/>
                      <a:pt x="2206" y="3234"/>
                      <a:pt x="2582" y="2858"/>
                    </a:cubicBezTo>
                    <a:cubicBezTo>
                      <a:pt x="2958" y="2457"/>
                      <a:pt x="3309" y="2031"/>
                      <a:pt x="3610" y="1555"/>
                    </a:cubicBezTo>
                    <a:cubicBezTo>
                      <a:pt x="3885" y="1079"/>
                      <a:pt x="4161" y="552"/>
                      <a:pt x="416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2"/>
              <p:cNvSpPr/>
              <p:nvPr/>
            </p:nvSpPr>
            <p:spPr>
              <a:xfrm>
                <a:off x="3441250" y="3471850"/>
                <a:ext cx="104675" cy="481225"/>
              </a:xfrm>
              <a:custGeom>
                <a:avLst/>
                <a:gdLst/>
                <a:ahLst/>
                <a:cxnLst/>
                <a:rect l="l" t="t" r="r" b="b"/>
                <a:pathLst>
                  <a:path w="4187" h="19249" fill="none" extrusionOk="0">
                    <a:moveTo>
                      <a:pt x="4186" y="0"/>
                    </a:moveTo>
                    <a:cubicBezTo>
                      <a:pt x="4186" y="0"/>
                      <a:pt x="3459" y="19248"/>
                      <a:pt x="1" y="19248"/>
                    </a:cubicBez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2"/>
              <p:cNvSpPr/>
              <p:nvPr/>
            </p:nvSpPr>
            <p:spPr>
              <a:xfrm>
                <a:off x="3507675" y="1907300"/>
                <a:ext cx="352150" cy="393150"/>
              </a:xfrm>
              <a:custGeom>
                <a:avLst/>
                <a:gdLst/>
                <a:ahLst/>
                <a:cxnLst/>
                <a:rect l="l" t="t" r="r" b="b"/>
                <a:pathLst>
                  <a:path w="14086" h="15726" extrusionOk="0">
                    <a:moveTo>
                      <a:pt x="0" y="0"/>
                    </a:moveTo>
                    <a:lnTo>
                      <a:pt x="0" y="13058"/>
                    </a:lnTo>
                    <a:cubicBezTo>
                      <a:pt x="0" y="13058"/>
                      <a:pt x="2365" y="15726"/>
                      <a:pt x="6368" y="15726"/>
                    </a:cubicBezTo>
                    <a:cubicBezTo>
                      <a:pt x="6823" y="15726"/>
                      <a:pt x="7299" y="15691"/>
                      <a:pt x="7795" y="15614"/>
                    </a:cubicBezTo>
                    <a:cubicBezTo>
                      <a:pt x="12657" y="14837"/>
                      <a:pt x="14085" y="12156"/>
                      <a:pt x="14085" y="12156"/>
                    </a:cubicBezTo>
                    <a:lnTo>
                      <a:pt x="10752" y="0"/>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2"/>
              <p:cNvSpPr/>
              <p:nvPr/>
            </p:nvSpPr>
            <p:spPr>
              <a:xfrm>
                <a:off x="3507675" y="1907300"/>
                <a:ext cx="309550" cy="198050"/>
              </a:xfrm>
              <a:custGeom>
                <a:avLst/>
                <a:gdLst/>
                <a:ahLst/>
                <a:cxnLst/>
                <a:rect l="l" t="t" r="r" b="b"/>
                <a:pathLst>
                  <a:path w="12382" h="7922" extrusionOk="0">
                    <a:moveTo>
                      <a:pt x="0" y="0"/>
                    </a:moveTo>
                    <a:lnTo>
                      <a:pt x="0" y="6091"/>
                    </a:lnTo>
                    <a:cubicBezTo>
                      <a:pt x="1750" y="6977"/>
                      <a:pt x="4087" y="7921"/>
                      <a:pt x="5939" y="7921"/>
                    </a:cubicBezTo>
                    <a:cubicBezTo>
                      <a:pt x="6182" y="7921"/>
                      <a:pt x="6418" y="7905"/>
                      <a:pt x="6642" y="7870"/>
                    </a:cubicBezTo>
                    <a:cubicBezTo>
                      <a:pt x="8672" y="7519"/>
                      <a:pt x="10903" y="6642"/>
                      <a:pt x="12381" y="5990"/>
                    </a:cubicBezTo>
                    <a:lnTo>
                      <a:pt x="10752" y="0"/>
                    </a:ln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2"/>
              <p:cNvSpPr/>
              <p:nvPr/>
            </p:nvSpPr>
            <p:spPr>
              <a:xfrm>
                <a:off x="3736375" y="1377225"/>
                <a:ext cx="133475" cy="286350"/>
              </a:xfrm>
              <a:custGeom>
                <a:avLst/>
                <a:gdLst/>
                <a:ahLst/>
                <a:cxnLst/>
                <a:rect l="l" t="t" r="r" b="b"/>
                <a:pathLst>
                  <a:path w="5339" h="11454" extrusionOk="0">
                    <a:moveTo>
                      <a:pt x="2682" y="0"/>
                    </a:moveTo>
                    <a:cubicBezTo>
                      <a:pt x="1203" y="0"/>
                      <a:pt x="0" y="2557"/>
                      <a:pt x="0" y="5714"/>
                    </a:cubicBezTo>
                    <a:cubicBezTo>
                      <a:pt x="0" y="8897"/>
                      <a:pt x="1203" y="11454"/>
                      <a:pt x="2682" y="11454"/>
                    </a:cubicBezTo>
                    <a:cubicBezTo>
                      <a:pt x="4161" y="11454"/>
                      <a:pt x="5339" y="8897"/>
                      <a:pt x="5339" y="5714"/>
                    </a:cubicBezTo>
                    <a:cubicBezTo>
                      <a:pt x="5339" y="2557"/>
                      <a:pt x="4161" y="0"/>
                      <a:pt x="2682" y="0"/>
                    </a:cubicBez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2"/>
              <p:cNvSpPr/>
              <p:nvPr/>
            </p:nvSpPr>
            <p:spPr>
              <a:xfrm>
                <a:off x="3303400" y="1334625"/>
                <a:ext cx="674225" cy="670175"/>
              </a:xfrm>
              <a:custGeom>
                <a:avLst/>
                <a:gdLst/>
                <a:ahLst/>
                <a:cxnLst/>
                <a:rect l="l" t="t" r="r" b="b"/>
                <a:pathLst>
                  <a:path w="26969" h="26807" extrusionOk="0">
                    <a:moveTo>
                      <a:pt x="13144" y="0"/>
                    </a:moveTo>
                    <a:cubicBezTo>
                      <a:pt x="11983" y="0"/>
                      <a:pt x="10628" y="139"/>
                      <a:pt x="9048" y="476"/>
                    </a:cubicBezTo>
                    <a:cubicBezTo>
                      <a:pt x="1" y="2406"/>
                      <a:pt x="3008" y="11980"/>
                      <a:pt x="3008" y="11980"/>
                    </a:cubicBezTo>
                    <a:cubicBezTo>
                      <a:pt x="2748" y="11842"/>
                      <a:pt x="2488" y="11775"/>
                      <a:pt x="2239" y="11775"/>
                    </a:cubicBezTo>
                    <a:cubicBezTo>
                      <a:pt x="1221" y="11775"/>
                      <a:pt x="406" y="12907"/>
                      <a:pt x="627" y="14962"/>
                    </a:cubicBezTo>
                    <a:cubicBezTo>
                      <a:pt x="878" y="17494"/>
                      <a:pt x="3434" y="19449"/>
                      <a:pt x="4312" y="20852"/>
                    </a:cubicBezTo>
                    <a:cubicBezTo>
                      <a:pt x="5045" y="22025"/>
                      <a:pt x="8353" y="26806"/>
                      <a:pt x="14454" y="26806"/>
                    </a:cubicBezTo>
                    <a:cubicBezTo>
                      <a:pt x="15652" y="26806"/>
                      <a:pt x="16957" y="26622"/>
                      <a:pt x="18372" y="26191"/>
                    </a:cubicBezTo>
                    <a:cubicBezTo>
                      <a:pt x="26968" y="23559"/>
                      <a:pt x="23460" y="13734"/>
                      <a:pt x="22758" y="10652"/>
                    </a:cubicBezTo>
                    <a:cubicBezTo>
                      <a:pt x="22056" y="7569"/>
                      <a:pt x="19775" y="3108"/>
                      <a:pt x="19775" y="3108"/>
                    </a:cubicBezTo>
                    <a:cubicBezTo>
                      <a:pt x="19775" y="3108"/>
                      <a:pt x="18631" y="0"/>
                      <a:pt x="13144"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2"/>
              <p:cNvSpPr/>
              <p:nvPr/>
            </p:nvSpPr>
            <p:spPr>
              <a:xfrm>
                <a:off x="3258350" y="1216150"/>
                <a:ext cx="621725" cy="660300"/>
              </a:xfrm>
              <a:custGeom>
                <a:avLst/>
                <a:gdLst/>
                <a:ahLst/>
                <a:cxnLst/>
                <a:rect l="l" t="t" r="r" b="b"/>
                <a:pathLst>
                  <a:path w="24869" h="26412" extrusionOk="0">
                    <a:moveTo>
                      <a:pt x="15974" y="0"/>
                    </a:moveTo>
                    <a:cubicBezTo>
                      <a:pt x="15938" y="0"/>
                      <a:pt x="15901" y="1"/>
                      <a:pt x="15863" y="2"/>
                    </a:cubicBezTo>
                    <a:cubicBezTo>
                      <a:pt x="13708" y="52"/>
                      <a:pt x="9948" y="2809"/>
                      <a:pt x="9948" y="2809"/>
                    </a:cubicBezTo>
                    <a:cubicBezTo>
                      <a:pt x="9948" y="2809"/>
                      <a:pt x="9571" y="2650"/>
                      <a:pt x="8975" y="2650"/>
                    </a:cubicBezTo>
                    <a:cubicBezTo>
                      <a:pt x="7550" y="2650"/>
                      <a:pt x="4873" y="3559"/>
                      <a:pt x="3106" y="9726"/>
                    </a:cubicBezTo>
                    <a:cubicBezTo>
                      <a:pt x="3106" y="9726"/>
                      <a:pt x="124" y="11055"/>
                      <a:pt x="48" y="14288"/>
                    </a:cubicBezTo>
                    <a:cubicBezTo>
                      <a:pt x="1" y="17345"/>
                      <a:pt x="2092" y="26411"/>
                      <a:pt x="6020" y="26411"/>
                    </a:cubicBezTo>
                    <a:cubicBezTo>
                      <a:pt x="6214" y="26411"/>
                      <a:pt x="6412" y="26389"/>
                      <a:pt x="6615" y="26343"/>
                    </a:cubicBezTo>
                    <a:cubicBezTo>
                      <a:pt x="6615" y="26343"/>
                      <a:pt x="6038" y="24839"/>
                      <a:pt x="4835" y="24012"/>
                    </a:cubicBezTo>
                    <a:cubicBezTo>
                      <a:pt x="3632" y="23185"/>
                      <a:pt x="1527" y="18348"/>
                      <a:pt x="3031" y="16970"/>
                    </a:cubicBezTo>
                    <a:cubicBezTo>
                      <a:pt x="3214" y="16801"/>
                      <a:pt x="3392" y="16728"/>
                      <a:pt x="3564" y="16728"/>
                    </a:cubicBezTo>
                    <a:cubicBezTo>
                      <a:pt x="4799" y="16728"/>
                      <a:pt x="5687" y="20554"/>
                      <a:pt x="5687" y="20554"/>
                    </a:cubicBezTo>
                    <a:lnTo>
                      <a:pt x="6489" y="20127"/>
                    </a:lnTo>
                    <a:cubicBezTo>
                      <a:pt x="6489" y="20127"/>
                      <a:pt x="7617" y="16744"/>
                      <a:pt x="6489" y="12107"/>
                    </a:cubicBezTo>
                    <a:lnTo>
                      <a:pt x="6489" y="12107"/>
                    </a:lnTo>
                    <a:cubicBezTo>
                      <a:pt x="6490" y="12107"/>
                      <a:pt x="8502" y="12919"/>
                      <a:pt x="11299" y="12919"/>
                    </a:cubicBezTo>
                    <a:cubicBezTo>
                      <a:pt x="14085" y="12919"/>
                      <a:pt x="17649" y="12114"/>
                      <a:pt x="20775" y="8899"/>
                    </a:cubicBezTo>
                    <a:cubicBezTo>
                      <a:pt x="20775" y="8899"/>
                      <a:pt x="20864" y="8911"/>
                      <a:pt x="21013" y="8911"/>
                    </a:cubicBezTo>
                    <a:cubicBezTo>
                      <a:pt x="21733" y="8911"/>
                      <a:pt x="23870" y="8636"/>
                      <a:pt x="24409" y="5441"/>
                    </a:cubicBezTo>
                    <a:cubicBezTo>
                      <a:pt x="24868" y="2724"/>
                      <a:pt x="22533" y="1274"/>
                      <a:pt x="20375" y="1274"/>
                    </a:cubicBezTo>
                    <a:cubicBezTo>
                      <a:pt x="19468" y="1274"/>
                      <a:pt x="18592" y="1530"/>
                      <a:pt x="17968" y="2057"/>
                    </a:cubicBezTo>
                    <a:cubicBezTo>
                      <a:pt x="17968" y="2057"/>
                      <a:pt x="18041" y="0"/>
                      <a:pt x="15974" y="0"/>
                    </a:cubicBez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2"/>
              <p:cNvSpPr/>
              <p:nvPr/>
            </p:nvSpPr>
            <p:spPr>
              <a:xfrm>
                <a:off x="3705675" y="1639750"/>
                <a:ext cx="68925" cy="142250"/>
              </a:xfrm>
              <a:custGeom>
                <a:avLst/>
                <a:gdLst/>
                <a:ahLst/>
                <a:cxnLst/>
                <a:rect l="l" t="t" r="r" b="b"/>
                <a:pathLst>
                  <a:path w="2757" h="5690" extrusionOk="0">
                    <a:moveTo>
                      <a:pt x="0" y="0"/>
                    </a:moveTo>
                    <a:cubicBezTo>
                      <a:pt x="125" y="928"/>
                      <a:pt x="351" y="1805"/>
                      <a:pt x="602" y="2707"/>
                    </a:cubicBezTo>
                    <a:lnTo>
                      <a:pt x="627" y="2782"/>
                    </a:lnTo>
                    <a:lnTo>
                      <a:pt x="727" y="2833"/>
                    </a:lnTo>
                    <a:cubicBezTo>
                      <a:pt x="1028" y="3008"/>
                      <a:pt x="1328" y="3209"/>
                      <a:pt x="1604" y="3434"/>
                    </a:cubicBezTo>
                    <a:cubicBezTo>
                      <a:pt x="1729" y="3534"/>
                      <a:pt x="1880" y="3660"/>
                      <a:pt x="1980" y="3785"/>
                    </a:cubicBezTo>
                    <a:cubicBezTo>
                      <a:pt x="2105" y="3885"/>
                      <a:pt x="2181" y="4036"/>
                      <a:pt x="2231" y="4161"/>
                    </a:cubicBezTo>
                    <a:cubicBezTo>
                      <a:pt x="2331" y="4437"/>
                      <a:pt x="2256" y="4762"/>
                      <a:pt x="2055" y="5038"/>
                    </a:cubicBezTo>
                    <a:cubicBezTo>
                      <a:pt x="1855" y="5314"/>
                      <a:pt x="1579" y="5564"/>
                      <a:pt x="1228" y="5690"/>
                    </a:cubicBezTo>
                    <a:cubicBezTo>
                      <a:pt x="1604" y="5690"/>
                      <a:pt x="1980" y="5514"/>
                      <a:pt x="2281" y="5239"/>
                    </a:cubicBezTo>
                    <a:cubicBezTo>
                      <a:pt x="2582" y="4963"/>
                      <a:pt x="2757" y="4487"/>
                      <a:pt x="2657" y="4036"/>
                    </a:cubicBezTo>
                    <a:cubicBezTo>
                      <a:pt x="2531" y="3559"/>
                      <a:pt x="2206" y="3284"/>
                      <a:pt x="1930" y="3033"/>
                    </a:cubicBezTo>
                    <a:cubicBezTo>
                      <a:pt x="1632" y="2804"/>
                      <a:pt x="1334" y="2616"/>
                      <a:pt x="1017" y="2452"/>
                    </a:cubicBezTo>
                    <a:lnTo>
                      <a:pt x="1017" y="2452"/>
                    </a:lnTo>
                    <a:cubicBezTo>
                      <a:pt x="726" y="1612"/>
                      <a:pt x="409" y="795"/>
                      <a:pt x="0" y="0"/>
                    </a:cubicBez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2"/>
              <p:cNvSpPr/>
              <p:nvPr/>
            </p:nvSpPr>
            <p:spPr>
              <a:xfrm>
                <a:off x="3663675" y="1839000"/>
                <a:ext cx="139750" cy="77125"/>
              </a:xfrm>
              <a:custGeom>
                <a:avLst/>
                <a:gdLst/>
                <a:ahLst/>
                <a:cxnLst/>
                <a:rect l="l" t="t" r="r" b="b"/>
                <a:pathLst>
                  <a:path w="5590" h="3085" extrusionOk="0">
                    <a:moveTo>
                      <a:pt x="1" y="0"/>
                    </a:moveTo>
                    <a:cubicBezTo>
                      <a:pt x="1" y="0"/>
                      <a:pt x="588" y="3084"/>
                      <a:pt x="2852" y="3084"/>
                    </a:cubicBezTo>
                    <a:cubicBezTo>
                      <a:pt x="2879" y="3084"/>
                      <a:pt x="2906" y="3084"/>
                      <a:pt x="2933" y="3083"/>
                    </a:cubicBezTo>
                    <a:cubicBezTo>
                      <a:pt x="5264" y="3008"/>
                      <a:pt x="5590" y="0"/>
                      <a:pt x="5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2"/>
              <p:cNvSpPr/>
              <p:nvPr/>
            </p:nvSpPr>
            <p:spPr>
              <a:xfrm>
                <a:off x="3535225" y="1576150"/>
                <a:ext cx="67075" cy="44825"/>
              </a:xfrm>
              <a:custGeom>
                <a:avLst/>
                <a:gdLst/>
                <a:ahLst/>
                <a:cxnLst/>
                <a:rect l="l" t="t" r="r" b="b"/>
                <a:pathLst>
                  <a:path w="2683" h="1793" extrusionOk="0">
                    <a:moveTo>
                      <a:pt x="1556" y="0"/>
                    </a:moveTo>
                    <a:cubicBezTo>
                      <a:pt x="975" y="0"/>
                      <a:pt x="321" y="364"/>
                      <a:pt x="1" y="1793"/>
                    </a:cubicBezTo>
                    <a:lnTo>
                      <a:pt x="2683" y="389"/>
                    </a:lnTo>
                    <a:cubicBezTo>
                      <a:pt x="2683" y="389"/>
                      <a:pt x="2158" y="0"/>
                      <a:pt x="1556" y="0"/>
                    </a:cubicBezTo>
                    <a:close/>
                  </a:path>
                </a:pathLst>
              </a:custGeom>
              <a:solidFill>
                <a:srgbClr val="6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2"/>
              <p:cNvSpPr/>
              <p:nvPr/>
            </p:nvSpPr>
            <p:spPr>
              <a:xfrm>
                <a:off x="3767700" y="1537825"/>
                <a:ext cx="63925" cy="21750"/>
              </a:xfrm>
              <a:custGeom>
                <a:avLst/>
                <a:gdLst/>
                <a:ahLst/>
                <a:cxnLst/>
                <a:rect l="l" t="t" r="r" b="b"/>
                <a:pathLst>
                  <a:path w="2557" h="870" extrusionOk="0">
                    <a:moveTo>
                      <a:pt x="1109" y="1"/>
                    </a:moveTo>
                    <a:cubicBezTo>
                      <a:pt x="730" y="1"/>
                      <a:pt x="334" y="218"/>
                      <a:pt x="0" y="869"/>
                    </a:cubicBezTo>
                    <a:lnTo>
                      <a:pt x="2557" y="869"/>
                    </a:lnTo>
                    <a:cubicBezTo>
                      <a:pt x="2557" y="869"/>
                      <a:pt x="1866" y="1"/>
                      <a:pt x="1109" y="1"/>
                    </a:cubicBezTo>
                    <a:close/>
                  </a:path>
                </a:pathLst>
              </a:custGeom>
              <a:solidFill>
                <a:srgbClr val="6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2"/>
              <p:cNvSpPr/>
              <p:nvPr/>
            </p:nvSpPr>
            <p:spPr>
              <a:xfrm>
                <a:off x="3334725" y="1660050"/>
                <a:ext cx="51425" cy="81850"/>
              </a:xfrm>
              <a:custGeom>
                <a:avLst/>
                <a:gdLst/>
                <a:ahLst/>
                <a:cxnLst/>
                <a:rect l="l" t="t" r="r" b="b"/>
                <a:pathLst>
                  <a:path w="2057" h="3274" extrusionOk="0">
                    <a:moveTo>
                      <a:pt x="574" y="0"/>
                    </a:moveTo>
                    <a:cubicBezTo>
                      <a:pt x="507" y="0"/>
                      <a:pt x="440" y="13"/>
                      <a:pt x="377" y="41"/>
                    </a:cubicBezTo>
                    <a:cubicBezTo>
                      <a:pt x="176" y="116"/>
                      <a:pt x="51" y="291"/>
                      <a:pt x="1" y="467"/>
                    </a:cubicBezTo>
                    <a:cubicBezTo>
                      <a:pt x="151" y="366"/>
                      <a:pt x="302" y="266"/>
                      <a:pt x="452" y="266"/>
                    </a:cubicBezTo>
                    <a:cubicBezTo>
                      <a:pt x="577" y="266"/>
                      <a:pt x="653" y="366"/>
                      <a:pt x="753" y="467"/>
                    </a:cubicBezTo>
                    <a:cubicBezTo>
                      <a:pt x="828" y="592"/>
                      <a:pt x="903" y="717"/>
                      <a:pt x="953" y="868"/>
                    </a:cubicBezTo>
                    <a:cubicBezTo>
                      <a:pt x="1028" y="1043"/>
                      <a:pt x="1079" y="1193"/>
                      <a:pt x="1154" y="1344"/>
                    </a:cubicBezTo>
                    <a:cubicBezTo>
                      <a:pt x="1404" y="1996"/>
                      <a:pt x="1655" y="2647"/>
                      <a:pt x="2031" y="3274"/>
                    </a:cubicBezTo>
                    <a:cubicBezTo>
                      <a:pt x="2056" y="2898"/>
                      <a:pt x="2006" y="2547"/>
                      <a:pt x="1931" y="2196"/>
                    </a:cubicBezTo>
                    <a:cubicBezTo>
                      <a:pt x="1856" y="1845"/>
                      <a:pt x="1755" y="1494"/>
                      <a:pt x="1630" y="1168"/>
                    </a:cubicBezTo>
                    <a:cubicBezTo>
                      <a:pt x="1480" y="843"/>
                      <a:pt x="1354" y="492"/>
                      <a:pt x="1028" y="191"/>
                    </a:cubicBezTo>
                    <a:cubicBezTo>
                      <a:pt x="920" y="83"/>
                      <a:pt x="747" y="0"/>
                      <a:pt x="574" y="0"/>
                    </a:cubicBez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2"/>
              <p:cNvSpPr/>
              <p:nvPr/>
            </p:nvSpPr>
            <p:spPr>
              <a:xfrm>
                <a:off x="4077850" y="2662300"/>
                <a:ext cx="443000" cy="1267425"/>
              </a:xfrm>
              <a:custGeom>
                <a:avLst/>
                <a:gdLst/>
                <a:ahLst/>
                <a:cxnLst/>
                <a:rect l="l" t="t" r="r" b="b"/>
                <a:pathLst>
                  <a:path w="17720" h="50697" extrusionOk="0">
                    <a:moveTo>
                      <a:pt x="9324" y="1"/>
                    </a:moveTo>
                    <a:lnTo>
                      <a:pt x="0" y="3460"/>
                    </a:lnTo>
                    <a:lnTo>
                      <a:pt x="3334" y="13209"/>
                    </a:lnTo>
                    <a:cubicBezTo>
                      <a:pt x="4161" y="20778"/>
                      <a:pt x="10827" y="35841"/>
                      <a:pt x="10827" y="35841"/>
                    </a:cubicBezTo>
                    <a:cubicBezTo>
                      <a:pt x="10827" y="35841"/>
                      <a:pt x="9975" y="37470"/>
                      <a:pt x="10276" y="39099"/>
                    </a:cubicBezTo>
                    <a:cubicBezTo>
                      <a:pt x="10502" y="40202"/>
                      <a:pt x="10878" y="42282"/>
                      <a:pt x="11103" y="43460"/>
                    </a:cubicBezTo>
                    <a:cubicBezTo>
                      <a:pt x="11203" y="44011"/>
                      <a:pt x="11680" y="44387"/>
                      <a:pt x="12231" y="44387"/>
                    </a:cubicBezTo>
                    <a:cubicBezTo>
                      <a:pt x="12657" y="44387"/>
                      <a:pt x="13183" y="43861"/>
                      <a:pt x="13158" y="43209"/>
                    </a:cubicBezTo>
                    <a:lnTo>
                      <a:pt x="13158" y="40402"/>
                    </a:lnTo>
                    <a:cubicBezTo>
                      <a:pt x="13158" y="40402"/>
                      <a:pt x="15113" y="45189"/>
                      <a:pt x="14336" y="49425"/>
                    </a:cubicBezTo>
                    <a:cubicBezTo>
                      <a:pt x="14261" y="49926"/>
                      <a:pt x="14512" y="50427"/>
                      <a:pt x="14988" y="50628"/>
                    </a:cubicBezTo>
                    <a:cubicBezTo>
                      <a:pt x="15112" y="50674"/>
                      <a:pt x="15240" y="50696"/>
                      <a:pt x="15365" y="50696"/>
                    </a:cubicBezTo>
                    <a:cubicBezTo>
                      <a:pt x="15847" y="50696"/>
                      <a:pt x="16297" y="50373"/>
                      <a:pt x="16416" y="49876"/>
                    </a:cubicBezTo>
                    <a:cubicBezTo>
                      <a:pt x="16567" y="49174"/>
                      <a:pt x="16717" y="48322"/>
                      <a:pt x="16717" y="47695"/>
                    </a:cubicBezTo>
                    <a:cubicBezTo>
                      <a:pt x="17294" y="47294"/>
                      <a:pt x="17645" y="46643"/>
                      <a:pt x="17695" y="45941"/>
                    </a:cubicBezTo>
                    <a:cubicBezTo>
                      <a:pt x="17695" y="45515"/>
                      <a:pt x="17720" y="45039"/>
                      <a:pt x="17670" y="44563"/>
                    </a:cubicBezTo>
                    <a:cubicBezTo>
                      <a:pt x="17619" y="44036"/>
                      <a:pt x="17569" y="43510"/>
                      <a:pt x="17569" y="42959"/>
                    </a:cubicBezTo>
                    <a:cubicBezTo>
                      <a:pt x="17569" y="41881"/>
                      <a:pt x="17494" y="40001"/>
                      <a:pt x="17093" y="38673"/>
                    </a:cubicBezTo>
                    <a:cubicBezTo>
                      <a:pt x="16492" y="36693"/>
                      <a:pt x="15339" y="35214"/>
                      <a:pt x="15339" y="35214"/>
                    </a:cubicBezTo>
                    <a:cubicBezTo>
                      <a:pt x="13083" y="13384"/>
                      <a:pt x="10376" y="9575"/>
                      <a:pt x="10376" y="9575"/>
                    </a:cubicBezTo>
                    <a:lnTo>
                      <a:pt x="9324" y="1"/>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2"/>
              <p:cNvSpPr/>
              <p:nvPr/>
            </p:nvSpPr>
            <p:spPr>
              <a:xfrm>
                <a:off x="3472575" y="2154175"/>
                <a:ext cx="684250" cy="1387875"/>
              </a:xfrm>
              <a:custGeom>
                <a:avLst/>
                <a:gdLst/>
                <a:ahLst/>
                <a:cxnLst/>
                <a:rect l="l" t="t" r="r" b="b"/>
                <a:pathLst>
                  <a:path w="27370" h="55515" extrusionOk="0">
                    <a:moveTo>
                      <a:pt x="14863" y="0"/>
                    </a:moveTo>
                    <a:cubicBezTo>
                      <a:pt x="14863" y="0"/>
                      <a:pt x="12407" y="3183"/>
                      <a:pt x="8447" y="3434"/>
                    </a:cubicBezTo>
                    <a:cubicBezTo>
                      <a:pt x="8269" y="3445"/>
                      <a:pt x="8093" y="3450"/>
                      <a:pt x="7919" y="3450"/>
                    </a:cubicBezTo>
                    <a:cubicBezTo>
                      <a:pt x="4195" y="3450"/>
                      <a:pt x="1404" y="1003"/>
                      <a:pt x="1404" y="1003"/>
                    </a:cubicBezTo>
                    <a:lnTo>
                      <a:pt x="1" y="1253"/>
                    </a:lnTo>
                    <a:lnTo>
                      <a:pt x="1" y="53459"/>
                    </a:lnTo>
                    <a:cubicBezTo>
                      <a:pt x="1" y="53459"/>
                      <a:pt x="3585" y="55514"/>
                      <a:pt x="13033" y="55514"/>
                    </a:cubicBezTo>
                    <a:cubicBezTo>
                      <a:pt x="22482" y="55514"/>
                      <a:pt x="27369" y="51930"/>
                      <a:pt x="27369" y="51930"/>
                    </a:cubicBezTo>
                    <a:lnTo>
                      <a:pt x="179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2"/>
              <p:cNvSpPr/>
              <p:nvPr/>
            </p:nvSpPr>
            <p:spPr>
              <a:xfrm>
                <a:off x="3472575" y="2153525"/>
                <a:ext cx="424850" cy="147750"/>
              </a:xfrm>
              <a:custGeom>
                <a:avLst/>
                <a:gdLst/>
                <a:ahLst/>
                <a:cxnLst/>
                <a:rect l="l" t="t" r="r" b="b"/>
                <a:pathLst>
                  <a:path w="16994" h="5910" extrusionOk="0">
                    <a:moveTo>
                      <a:pt x="16993" y="1"/>
                    </a:moveTo>
                    <a:lnTo>
                      <a:pt x="14863" y="26"/>
                    </a:lnTo>
                    <a:cubicBezTo>
                      <a:pt x="14863" y="26"/>
                      <a:pt x="11780" y="3460"/>
                      <a:pt x="8447" y="3460"/>
                    </a:cubicBezTo>
                    <a:cubicBezTo>
                      <a:pt x="4136" y="3460"/>
                      <a:pt x="1404" y="1029"/>
                      <a:pt x="1404" y="1029"/>
                    </a:cubicBezTo>
                    <a:lnTo>
                      <a:pt x="1" y="1279"/>
                    </a:lnTo>
                    <a:cubicBezTo>
                      <a:pt x="1" y="1279"/>
                      <a:pt x="1952" y="5909"/>
                      <a:pt x="7463" y="5909"/>
                    </a:cubicBezTo>
                    <a:cubicBezTo>
                      <a:pt x="8006" y="5909"/>
                      <a:pt x="8584" y="5864"/>
                      <a:pt x="9199" y="5765"/>
                    </a:cubicBezTo>
                    <a:cubicBezTo>
                      <a:pt x="16066" y="4638"/>
                      <a:pt x="16993" y="1"/>
                      <a:pt x="16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2"/>
              <p:cNvSpPr/>
              <p:nvPr/>
            </p:nvSpPr>
            <p:spPr>
              <a:xfrm>
                <a:off x="3844125" y="2153300"/>
                <a:ext cx="493150" cy="1507150"/>
              </a:xfrm>
              <a:custGeom>
                <a:avLst/>
                <a:gdLst/>
                <a:ahLst/>
                <a:cxnLst/>
                <a:rect l="l" t="t" r="r" b="b"/>
                <a:pathLst>
                  <a:path w="19726" h="60286" extrusionOk="0">
                    <a:moveTo>
                      <a:pt x="1132" y="0"/>
                    </a:moveTo>
                    <a:cubicBezTo>
                      <a:pt x="424" y="0"/>
                      <a:pt x="1" y="35"/>
                      <a:pt x="1" y="35"/>
                    </a:cubicBezTo>
                    <a:lnTo>
                      <a:pt x="3861" y="14872"/>
                    </a:lnTo>
                    <a:cubicBezTo>
                      <a:pt x="5866" y="22717"/>
                      <a:pt x="7119" y="30737"/>
                      <a:pt x="7570" y="38807"/>
                    </a:cubicBezTo>
                    <a:lnTo>
                      <a:pt x="9550" y="60286"/>
                    </a:lnTo>
                    <a:cubicBezTo>
                      <a:pt x="15114" y="59133"/>
                      <a:pt x="15490" y="56827"/>
                      <a:pt x="15490" y="56827"/>
                    </a:cubicBezTo>
                    <a:lnTo>
                      <a:pt x="10402" y="24672"/>
                    </a:lnTo>
                    <a:lnTo>
                      <a:pt x="19725" y="20737"/>
                    </a:lnTo>
                    <a:cubicBezTo>
                      <a:pt x="19725" y="20737"/>
                      <a:pt x="17695" y="9133"/>
                      <a:pt x="13084" y="4221"/>
                    </a:cubicBezTo>
                    <a:cubicBezTo>
                      <a:pt x="9520" y="424"/>
                      <a:pt x="3597" y="0"/>
                      <a:pt x="1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2"/>
              <p:cNvSpPr/>
              <p:nvPr/>
            </p:nvSpPr>
            <p:spPr>
              <a:xfrm>
                <a:off x="3086625" y="2179225"/>
                <a:ext cx="524450" cy="1511225"/>
              </a:xfrm>
              <a:custGeom>
                <a:avLst/>
                <a:gdLst/>
                <a:ahLst/>
                <a:cxnLst/>
                <a:rect l="l" t="t" r="r" b="b"/>
                <a:pathLst>
                  <a:path w="20978" h="60449" extrusionOk="0">
                    <a:moveTo>
                      <a:pt x="16842" y="1"/>
                    </a:moveTo>
                    <a:cubicBezTo>
                      <a:pt x="0" y="3384"/>
                      <a:pt x="3258" y="17795"/>
                      <a:pt x="4035" y="20226"/>
                    </a:cubicBezTo>
                    <a:cubicBezTo>
                      <a:pt x="4812" y="22682"/>
                      <a:pt x="7218" y="23259"/>
                      <a:pt x="7218" y="23259"/>
                    </a:cubicBezTo>
                    <a:lnTo>
                      <a:pt x="7218" y="58096"/>
                    </a:lnTo>
                    <a:cubicBezTo>
                      <a:pt x="9921" y="60155"/>
                      <a:pt x="15783" y="60449"/>
                      <a:pt x="18912" y="60449"/>
                    </a:cubicBezTo>
                    <a:cubicBezTo>
                      <a:pt x="20163" y="60449"/>
                      <a:pt x="20978" y="60402"/>
                      <a:pt x="20978" y="60402"/>
                    </a:cubicBezTo>
                    <a:cubicBezTo>
                      <a:pt x="20978" y="60402"/>
                      <a:pt x="20552" y="27971"/>
                      <a:pt x="19298" y="17469"/>
                    </a:cubicBezTo>
                    <a:cubicBezTo>
                      <a:pt x="18045" y="6968"/>
                      <a:pt x="16842" y="1"/>
                      <a:pt x="168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2"/>
              <p:cNvSpPr/>
              <p:nvPr/>
            </p:nvSpPr>
            <p:spPr>
              <a:xfrm>
                <a:off x="3366450" y="2179225"/>
                <a:ext cx="184475" cy="294100"/>
              </a:xfrm>
              <a:custGeom>
                <a:avLst/>
                <a:gdLst/>
                <a:ahLst/>
                <a:cxnLst/>
                <a:rect l="l" t="t" r="r" b="b"/>
                <a:pathLst>
                  <a:path w="7379" h="11764" extrusionOk="0">
                    <a:moveTo>
                      <a:pt x="5649" y="1"/>
                    </a:moveTo>
                    <a:lnTo>
                      <a:pt x="3594" y="376"/>
                    </a:lnTo>
                    <a:cubicBezTo>
                      <a:pt x="3594" y="376"/>
                      <a:pt x="1" y="11764"/>
                      <a:pt x="7033" y="11764"/>
                    </a:cubicBezTo>
                    <a:cubicBezTo>
                      <a:pt x="7145" y="11764"/>
                      <a:pt x="7261" y="11761"/>
                      <a:pt x="7379" y="11755"/>
                    </a:cubicBezTo>
                    <a:lnTo>
                      <a:pt x="5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2"/>
              <p:cNvSpPr/>
              <p:nvPr/>
            </p:nvSpPr>
            <p:spPr>
              <a:xfrm>
                <a:off x="3844125" y="2153525"/>
                <a:ext cx="243150" cy="294525"/>
              </a:xfrm>
              <a:custGeom>
                <a:avLst/>
                <a:gdLst/>
                <a:ahLst/>
                <a:cxnLst/>
                <a:rect l="l" t="t" r="r" b="b"/>
                <a:pathLst>
                  <a:path w="9726" h="11781" extrusionOk="0">
                    <a:moveTo>
                      <a:pt x="2131" y="1"/>
                    </a:moveTo>
                    <a:lnTo>
                      <a:pt x="1" y="26"/>
                    </a:lnTo>
                    <a:lnTo>
                      <a:pt x="3059" y="11780"/>
                    </a:lnTo>
                    <a:cubicBezTo>
                      <a:pt x="9725" y="8372"/>
                      <a:pt x="2131"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2"/>
              <p:cNvSpPr/>
              <p:nvPr/>
            </p:nvSpPr>
            <p:spPr>
              <a:xfrm>
                <a:off x="4051525" y="2523225"/>
                <a:ext cx="58925" cy="248125"/>
              </a:xfrm>
              <a:custGeom>
                <a:avLst/>
                <a:gdLst/>
                <a:ahLst/>
                <a:cxnLst/>
                <a:rect l="l" t="t" r="r" b="b"/>
                <a:pathLst>
                  <a:path w="2357" h="9925" extrusionOk="0">
                    <a:moveTo>
                      <a:pt x="1" y="0"/>
                    </a:moveTo>
                    <a:cubicBezTo>
                      <a:pt x="427" y="1629"/>
                      <a:pt x="753" y="3283"/>
                      <a:pt x="1053" y="4937"/>
                    </a:cubicBezTo>
                    <a:cubicBezTo>
                      <a:pt x="1354" y="6592"/>
                      <a:pt x="1605" y="8271"/>
                      <a:pt x="1855" y="9925"/>
                    </a:cubicBezTo>
                    <a:lnTo>
                      <a:pt x="2357" y="9850"/>
                    </a:lnTo>
                    <a:cubicBezTo>
                      <a:pt x="2031" y="8170"/>
                      <a:pt x="1680" y="6541"/>
                      <a:pt x="1304" y="4887"/>
                    </a:cubicBezTo>
                    <a:cubicBezTo>
                      <a:pt x="903" y="3233"/>
                      <a:pt x="502" y="160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2"/>
              <p:cNvSpPr/>
              <p:nvPr/>
            </p:nvSpPr>
            <p:spPr>
              <a:xfrm>
                <a:off x="4096650" y="2627850"/>
                <a:ext cx="240625" cy="144750"/>
              </a:xfrm>
              <a:custGeom>
                <a:avLst/>
                <a:gdLst/>
                <a:ahLst/>
                <a:cxnLst/>
                <a:rect l="l" t="t" r="r" b="b"/>
                <a:pathLst>
                  <a:path w="9625" h="5790" extrusionOk="0">
                    <a:moveTo>
                      <a:pt x="9248" y="0"/>
                    </a:moveTo>
                    <a:lnTo>
                      <a:pt x="0" y="3935"/>
                    </a:lnTo>
                    <a:lnTo>
                      <a:pt x="326" y="5790"/>
                    </a:lnTo>
                    <a:lnTo>
                      <a:pt x="9624" y="1755"/>
                    </a:lnTo>
                    <a:lnTo>
                      <a:pt x="9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2"/>
              <p:cNvSpPr/>
              <p:nvPr/>
            </p:nvSpPr>
            <p:spPr>
              <a:xfrm>
                <a:off x="3225075" y="1670575"/>
                <a:ext cx="367200" cy="491100"/>
              </a:xfrm>
              <a:custGeom>
                <a:avLst/>
                <a:gdLst/>
                <a:ahLst/>
                <a:cxnLst/>
                <a:rect l="l" t="t" r="r" b="b"/>
                <a:pathLst>
                  <a:path w="14688" h="19644" extrusionOk="0">
                    <a:moveTo>
                      <a:pt x="6491" y="1"/>
                    </a:moveTo>
                    <a:cubicBezTo>
                      <a:pt x="6373" y="1"/>
                      <a:pt x="6253" y="32"/>
                      <a:pt x="6141" y="96"/>
                    </a:cubicBezTo>
                    <a:lnTo>
                      <a:pt x="452" y="3329"/>
                    </a:lnTo>
                    <a:cubicBezTo>
                      <a:pt x="126" y="3504"/>
                      <a:pt x="1" y="3905"/>
                      <a:pt x="151" y="4231"/>
                    </a:cubicBezTo>
                    <a:lnTo>
                      <a:pt x="7044" y="19244"/>
                    </a:lnTo>
                    <a:cubicBezTo>
                      <a:pt x="7169" y="19495"/>
                      <a:pt x="7423" y="19643"/>
                      <a:pt x="7685" y="19643"/>
                    </a:cubicBezTo>
                    <a:cubicBezTo>
                      <a:pt x="7790" y="19643"/>
                      <a:pt x="7896" y="19620"/>
                      <a:pt x="7996" y="19570"/>
                    </a:cubicBezTo>
                    <a:lnTo>
                      <a:pt x="14211" y="16311"/>
                    </a:lnTo>
                    <a:cubicBezTo>
                      <a:pt x="14537" y="16136"/>
                      <a:pt x="14688" y="15710"/>
                      <a:pt x="14512" y="15384"/>
                    </a:cubicBezTo>
                    <a:lnTo>
                      <a:pt x="7119" y="397"/>
                    </a:lnTo>
                    <a:cubicBezTo>
                      <a:pt x="6982" y="141"/>
                      <a:pt x="6741" y="1"/>
                      <a:pt x="6491"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2"/>
              <p:cNvSpPr/>
              <p:nvPr/>
            </p:nvSpPr>
            <p:spPr>
              <a:xfrm>
                <a:off x="2966950" y="1812775"/>
                <a:ext cx="507525" cy="1221075"/>
              </a:xfrm>
              <a:custGeom>
                <a:avLst/>
                <a:gdLst/>
                <a:ahLst/>
                <a:cxnLst/>
                <a:rect l="l" t="t" r="r" b="b"/>
                <a:pathLst>
                  <a:path w="20301" h="48843" extrusionOk="0">
                    <a:moveTo>
                      <a:pt x="17149" y="1"/>
                    </a:moveTo>
                    <a:cubicBezTo>
                      <a:pt x="16900" y="1"/>
                      <a:pt x="16647" y="90"/>
                      <a:pt x="16441" y="272"/>
                    </a:cubicBezTo>
                    <a:cubicBezTo>
                      <a:pt x="14612" y="1877"/>
                      <a:pt x="10201" y="6538"/>
                      <a:pt x="9399" y="8694"/>
                    </a:cubicBezTo>
                    <a:cubicBezTo>
                      <a:pt x="8346" y="11450"/>
                      <a:pt x="10075" y="15260"/>
                      <a:pt x="10075" y="15260"/>
                    </a:cubicBezTo>
                    <a:cubicBezTo>
                      <a:pt x="10075" y="15260"/>
                      <a:pt x="0" y="47240"/>
                      <a:pt x="9173" y="48769"/>
                    </a:cubicBezTo>
                    <a:cubicBezTo>
                      <a:pt x="9470" y="48818"/>
                      <a:pt x="9754" y="48842"/>
                      <a:pt x="10028" y="48842"/>
                    </a:cubicBezTo>
                    <a:cubicBezTo>
                      <a:pt x="18224" y="48842"/>
                      <a:pt x="16029" y="27176"/>
                      <a:pt x="14937" y="15486"/>
                    </a:cubicBezTo>
                    <a:lnTo>
                      <a:pt x="16742" y="13255"/>
                    </a:lnTo>
                    <a:cubicBezTo>
                      <a:pt x="17469" y="12353"/>
                      <a:pt x="17970" y="11275"/>
                      <a:pt x="18221" y="10147"/>
                    </a:cubicBezTo>
                    <a:lnTo>
                      <a:pt x="20000" y="7541"/>
                    </a:lnTo>
                    <a:cubicBezTo>
                      <a:pt x="20251" y="7265"/>
                      <a:pt x="20301" y="6864"/>
                      <a:pt x="20151" y="6538"/>
                    </a:cubicBezTo>
                    <a:cubicBezTo>
                      <a:pt x="20001" y="6156"/>
                      <a:pt x="19641" y="5939"/>
                      <a:pt x="19270" y="5939"/>
                    </a:cubicBezTo>
                    <a:cubicBezTo>
                      <a:pt x="19082" y="5939"/>
                      <a:pt x="18890" y="5994"/>
                      <a:pt x="18722" y="6112"/>
                    </a:cubicBezTo>
                    <a:lnTo>
                      <a:pt x="14060" y="9897"/>
                    </a:lnTo>
                    <a:lnTo>
                      <a:pt x="19023" y="4784"/>
                    </a:lnTo>
                    <a:cubicBezTo>
                      <a:pt x="19348" y="4483"/>
                      <a:pt x="19424" y="3982"/>
                      <a:pt x="19198" y="3606"/>
                    </a:cubicBezTo>
                    <a:cubicBezTo>
                      <a:pt x="19030" y="3285"/>
                      <a:pt x="18713" y="3113"/>
                      <a:pt x="18383" y="3113"/>
                    </a:cubicBezTo>
                    <a:cubicBezTo>
                      <a:pt x="18172" y="3113"/>
                      <a:pt x="17955" y="3183"/>
                      <a:pt x="17770" y="3330"/>
                    </a:cubicBezTo>
                    <a:lnTo>
                      <a:pt x="12582" y="7992"/>
                    </a:lnTo>
                    <a:lnTo>
                      <a:pt x="17920" y="1776"/>
                    </a:lnTo>
                    <a:cubicBezTo>
                      <a:pt x="18296" y="1400"/>
                      <a:pt x="18296" y="774"/>
                      <a:pt x="17945" y="373"/>
                    </a:cubicBezTo>
                    <a:cubicBezTo>
                      <a:pt x="17740" y="127"/>
                      <a:pt x="17447" y="1"/>
                      <a:pt x="17149"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2"/>
              <p:cNvSpPr/>
              <p:nvPr/>
            </p:nvSpPr>
            <p:spPr>
              <a:xfrm>
                <a:off x="3201900" y="1880350"/>
                <a:ext cx="90875" cy="149775"/>
              </a:xfrm>
              <a:custGeom>
                <a:avLst/>
                <a:gdLst/>
                <a:ahLst/>
                <a:cxnLst/>
                <a:rect l="l" t="t" r="r" b="b"/>
                <a:pathLst>
                  <a:path w="3635" h="5991" extrusionOk="0">
                    <a:moveTo>
                      <a:pt x="3008" y="1"/>
                    </a:moveTo>
                    <a:cubicBezTo>
                      <a:pt x="752" y="2156"/>
                      <a:pt x="76" y="5790"/>
                      <a:pt x="1" y="5991"/>
                    </a:cubicBezTo>
                    <a:lnTo>
                      <a:pt x="3635" y="1379"/>
                    </a:lnTo>
                    <a:lnTo>
                      <a:pt x="3008" y="1"/>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2"/>
              <p:cNvSpPr/>
              <p:nvPr/>
            </p:nvSpPr>
            <p:spPr>
              <a:xfrm>
                <a:off x="2588500" y="3820200"/>
                <a:ext cx="223075" cy="438525"/>
              </a:xfrm>
              <a:custGeom>
                <a:avLst/>
                <a:gdLst/>
                <a:ahLst/>
                <a:cxnLst/>
                <a:rect l="l" t="t" r="r" b="b"/>
                <a:pathLst>
                  <a:path w="8923" h="17541" extrusionOk="0">
                    <a:moveTo>
                      <a:pt x="3183" y="1"/>
                    </a:moveTo>
                    <a:cubicBezTo>
                      <a:pt x="3183" y="1"/>
                      <a:pt x="0" y="14237"/>
                      <a:pt x="526" y="15690"/>
                    </a:cubicBezTo>
                    <a:cubicBezTo>
                      <a:pt x="1078" y="17144"/>
                      <a:pt x="2055" y="17294"/>
                      <a:pt x="2055" y="17294"/>
                    </a:cubicBezTo>
                    <a:cubicBezTo>
                      <a:pt x="2454" y="17464"/>
                      <a:pt x="2815" y="17541"/>
                      <a:pt x="3144" y="17541"/>
                    </a:cubicBezTo>
                    <a:cubicBezTo>
                      <a:pt x="6412" y="17541"/>
                      <a:pt x="6391" y="9926"/>
                      <a:pt x="6391" y="9926"/>
                    </a:cubicBezTo>
                    <a:cubicBezTo>
                      <a:pt x="8922" y="8497"/>
                      <a:pt x="7168" y="628"/>
                      <a:pt x="7168" y="628"/>
                    </a:cubicBezTo>
                    <a:lnTo>
                      <a:pt x="3183" y="1"/>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2"/>
              <p:cNvSpPr/>
              <p:nvPr/>
            </p:nvSpPr>
            <p:spPr>
              <a:xfrm>
                <a:off x="1675575" y="3271975"/>
                <a:ext cx="1037000" cy="2187375"/>
              </a:xfrm>
              <a:custGeom>
                <a:avLst/>
                <a:gdLst/>
                <a:ahLst/>
                <a:cxnLst/>
                <a:rect l="l" t="t" r="r" b="b"/>
                <a:pathLst>
                  <a:path w="41480" h="87495" extrusionOk="0">
                    <a:moveTo>
                      <a:pt x="36216" y="0"/>
                    </a:moveTo>
                    <a:lnTo>
                      <a:pt x="6742" y="2481"/>
                    </a:lnTo>
                    <a:cubicBezTo>
                      <a:pt x="6742" y="2481"/>
                      <a:pt x="1" y="18872"/>
                      <a:pt x="1780" y="35740"/>
                    </a:cubicBezTo>
                    <a:cubicBezTo>
                      <a:pt x="3560" y="52582"/>
                      <a:pt x="8873" y="87494"/>
                      <a:pt x="8873" y="87494"/>
                    </a:cubicBezTo>
                    <a:lnTo>
                      <a:pt x="35966" y="87494"/>
                    </a:lnTo>
                    <a:cubicBezTo>
                      <a:pt x="35966" y="87494"/>
                      <a:pt x="41480" y="36241"/>
                      <a:pt x="39525" y="23083"/>
                    </a:cubicBezTo>
                    <a:cubicBezTo>
                      <a:pt x="37545" y="9950"/>
                      <a:pt x="36216" y="0"/>
                      <a:pt x="36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2"/>
              <p:cNvSpPr/>
              <p:nvPr/>
            </p:nvSpPr>
            <p:spPr>
              <a:xfrm>
                <a:off x="2287100" y="3849025"/>
                <a:ext cx="109675" cy="1610950"/>
              </a:xfrm>
              <a:custGeom>
                <a:avLst/>
                <a:gdLst/>
                <a:ahLst/>
                <a:cxnLst/>
                <a:rect l="l" t="t" r="r" b="b"/>
                <a:pathLst>
                  <a:path w="4387" h="64438" extrusionOk="0">
                    <a:moveTo>
                      <a:pt x="4387" y="1"/>
                    </a:moveTo>
                    <a:lnTo>
                      <a:pt x="1" y="5364"/>
                    </a:lnTo>
                    <a:lnTo>
                      <a:pt x="1" y="5389"/>
                    </a:lnTo>
                    <a:lnTo>
                      <a:pt x="51" y="64437"/>
                    </a:lnTo>
                    <a:lnTo>
                      <a:pt x="1079" y="64412"/>
                    </a:lnTo>
                    <a:lnTo>
                      <a:pt x="76" y="5389"/>
                    </a:lnTo>
                    <a:lnTo>
                      <a:pt x="51" y="5414"/>
                    </a:lnTo>
                    <a:lnTo>
                      <a:pt x="51" y="5414"/>
                    </a:lnTo>
                    <a:lnTo>
                      <a:pt x="438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2"/>
              <p:cNvSpPr/>
              <p:nvPr/>
            </p:nvSpPr>
            <p:spPr>
              <a:xfrm>
                <a:off x="1829725" y="3334000"/>
                <a:ext cx="151025" cy="2125350"/>
              </a:xfrm>
              <a:custGeom>
                <a:avLst/>
                <a:gdLst/>
                <a:ahLst/>
                <a:cxnLst/>
                <a:rect l="l" t="t" r="r" b="b"/>
                <a:pathLst>
                  <a:path w="6041" h="85014" fill="none" extrusionOk="0">
                    <a:moveTo>
                      <a:pt x="5013" y="0"/>
                    </a:moveTo>
                    <a:cubicBezTo>
                      <a:pt x="4211" y="1930"/>
                      <a:pt x="0" y="13559"/>
                      <a:pt x="0" y="29223"/>
                    </a:cubicBezTo>
                    <a:cubicBezTo>
                      <a:pt x="0" y="44888"/>
                      <a:pt x="6040" y="85013"/>
                      <a:pt x="6040" y="85013"/>
                    </a:cubicBezTo>
                  </a:path>
                </a:pathLst>
              </a:custGeom>
              <a:solidFill>
                <a:schemeClr val="dk2"/>
              </a:solidFill>
              <a:ln w="12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2"/>
              <p:cNvSpPr/>
              <p:nvPr/>
            </p:nvSpPr>
            <p:spPr>
              <a:xfrm>
                <a:off x="1885475" y="3334000"/>
                <a:ext cx="253150" cy="258800"/>
              </a:xfrm>
              <a:custGeom>
                <a:avLst/>
                <a:gdLst/>
                <a:ahLst/>
                <a:cxnLst/>
                <a:rect l="l" t="t" r="r" b="b"/>
                <a:pathLst>
                  <a:path w="10126" h="10352" fill="none" extrusionOk="0">
                    <a:moveTo>
                      <a:pt x="1" y="9424"/>
                    </a:moveTo>
                    <a:cubicBezTo>
                      <a:pt x="1" y="9424"/>
                      <a:pt x="8823" y="10351"/>
                      <a:pt x="10126" y="0"/>
                    </a:cubicBezTo>
                  </a:path>
                </a:pathLst>
              </a:custGeom>
              <a:solidFill>
                <a:schemeClr val="dk2"/>
              </a:solidFill>
              <a:ln w="12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2"/>
              <p:cNvSpPr/>
              <p:nvPr/>
            </p:nvSpPr>
            <p:spPr>
              <a:xfrm>
                <a:off x="1672450" y="1577725"/>
                <a:ext cx="873450" cy="805150"/>
              </a:xfrm>
              <a:custGeom>
                <a:avLst/>
                <a:gdLst/>
                <a:ahLst/>
                <a:cxnLst/>
                <a:rect l="l" t="t" r="r" b="b"/>
                <a:pathLst>
                  <a:path w="34938" h="32206" extrusionOk="0">
                    <a:moveTo>
                      <a:pt x="23534" y="0"/>
                    </a:moveTo>
                    <a:cubicBezTo>
                      <a:pt x="19023" y="4512"/>
                      <a:pt x="7444" y="5289"/>
                      <a:pt x="7444" y="5289"/>
                    </a:cubicBezTo>
                    <a:cubicBezTo>
                      <a:pt x="7444" y="5289"/>
                      <a:pt x="3985" y="11805"/>
                      <a:pt x="2256" y="19474"/>
                    </a:cubicBezTo>
                    <a:cubicBezTo>
                      <a:pt x="0" y="29299"/>
                      <a:pt x="9549" y="32206"/>
                      <a:pt x="9549" y="32206"/>
                    </a:cubicBezTo>
                    <a:lnTo>
                      <a:pt x="34938" y="32206"/>
                    </a:lnTo>
                    <a:cubicBezTo>
                      <a:pt x="31855" y="20301"/>
                      <a:pt x="33660" y="5364"/>
                      <a:pt x="33660" y="5364"/>
                    </a:cubicBezTo>
                    <a:lnTo>
                      <a:pt x="23534" y="0"/>
                    </a:ln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2"/>
              <p:cNvSpPr/>
              <p:nvPr/>
            </p:nvSpPr>
            <p:spPr>
              <a:xfrm>
                <a:off x="1970700" y="1983725"/>
                <a:ext cx="417300" cy="473850"/>
              </a:xfrm>
              <a:custGeom>
                <a:avLst/>
                <a:gdLst/>
                <a:ahLst/>
                <a:cxnLst/>
                <a:rect l="l" t="t" r="r" b="b"/>
                <a:pathLst>
                  <a:path w="16692" h="18954" extrusionOk="0">
                    <a:moveTo>
                      <a:pt x="1755" y="1"/>
                    </a:moveTo>
                    <a:lnTo>
                      <a:pt x="0" y="11881"/>
                    </a:lnTo>
                    <a:cubicBezTo>
                      <a:pt x="0" y="11881"/>
                      <a:pt x="1580" y="18954"/>
                      <a:pt x="8809" y="18954"/>
                    </a:cubicBezTo>
                    <a:cubicBezTo>
                      <a:pt x="8920" y="18954"/>
                      <a:pt x="9034" y="18952"/>
                      <a:pt x="9148" y="18948"/>
                    </a:cubicBezTo>
                    <a:cubicBezTo>
                      <a:pt x="16692" y="18748"/>
                      <a:pt x="15489" y="11981"/>
                      <a:pt x="15489" y="11981"/>
                    </a:cubicBezTo>
                    <a:lnTo>
                      <a:pt x="12933" y="3911"/>
                    </a:lnTo>
                    <a:lnTo>
                      <a:pt x="1755" y="1"/>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2"/>
              <p:cNvSpPr/>
              <p:nvPr/>
            </p:nvSpPr>
            <p:spPr>
              <a:xfrm>
                <a:off x="2003900" y="1983100"/>
                <a:ext cx="310800" cy="218700"/>
              </a:xfrm>
              <a:custGeom>
                <a:avLst/>
                <a:gdLst/>
                <a:ahLst/>
                <a:cxnLst/>
                <a:rect l="l" t="t" r="r" b="b"/>
                <a:pathLst>
                  <a:path w="12432" h="8748" extrusionOk="0">
                    <a:moveTo>
                      <a:pt x="427" y="1"/>
                    </a:moveTo>
                    <a:lnTo>
                      <a:pt x="1" y="2858"/>
                    </a:lnTo>
                    <a:cubicBezTo>
                      <a:pt x="1103" y="5640"/>
                      <a:pt x="3234" y="8748"/>
                      <a:pt x="8647" y="8748"/>
                    </a:cubicBezTo>
                    <a:cubicBezTo>
                      <a:pt x="10778" y="8748"/>
                      <a:pt x="11780" y="7921"/>
                      <a:pt x="12432" y="6567"/>
                    </a:cubicBezTo>
                    <a:lnTo>
                      <a:pt x="11605" y="3936"/>
                    </a:lnTo>
                    <a:lnTo>
                      <a:pt x="427" y="1"/>
                    </a:ln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2"/>
              <p:cNvSpPr/>
              <p:nvPr/>
            </p:nvSpPr>
            <p:spPr>
              <a:xfrm>
                <a:off x="1862750" y="1414325"/>
                <a:ext cx="670000" cy="711500"/>
              </a:xfrm>
              <a:custGeom>
                <a:avLst/>
                <a:gdLst/>
                <a:ahLst/>
                <a:cxnLst/>
                <a:rect l="l" t="t" r="r" b="b"/>
                <a:pathLst>
                  <a:path w="26800" h="28460" extrusionOk="0">
                    <a:moveTo>
                      <a:pt x="14304" y="0"/>
                    </a:moveTo>
                    <a:cubicBezTo>
                      <a:pt x="10290" y="0"/>
                      <a:pt x="6504" y="2516"/>
                      <a:pt x="5872" y="10145"/>
                    </a:cubicBezTo>
                    <a:cubicBezTo>
                      <a:pt x="5872" y="10145"/>
                      <a:pt x="5105" y="9040"/>
                      <a:pt x="3738" y="9040"/>
                    </a:cubicBezTo>
                    <a:cubicBezTo>
                      <a:pt x="3358" y="9040"/>
                      <a:pt x="2932" y="9125"/>
                      <a:pt x="2464" y="9343"/>
                    </a:cubicBezTo>
                    <a:cubicBezTo>
                      <a:pt x="386" y="10345"/>
                      <a:pt x="1" y="19738"/>
                      <a:pt x="3865" y="19738"/>
                    </a:cubicBezTo>
                    <a:cubicBezTo>
                      <a:pt x="3963" y="19738"/>
                      <a:pt x="4064" y="19732"/>
                      <a:pt x="4168" y="19719"/>
                    </a:cubicBezTo>
                    <a:cubicBezTo>
                      <a:pt x="4168" y="19719"/>
                      <a:pt x="4995" y="26912"/>
                      <a:pt x="11035" y="28165"/>
                    </a:cubicBezTo>
                    <a:cubicBezTo>
                      <a:pt x="11997" y="28364"/>
                      <a:pt x="12864" y="28459"/>
                      <a:pt x="13650" y="28459"/>
                    </a:cubicBezTo>
                    <a:cubicBezTo>
                      <a:pt x="17820" y="28459"/>
                      <a:pt x="19738" y="25797"/>
                      <a:pt x="21762" y="21875"/>
                    </a:cubicBezTo>
                    <a:cubicBezTo>
                      <a:pt x="24143" y="17213"/>
                      <a:pt x="26800" y="6235"/>
                      <a:pt x="21762" y="2576"/>
                    </a:cubicBezTo>
                    <a:cubicBezTo>
                      <a:pt x="19749" y="1114"/>
                      <a:pt x="16976" y="0"/>
                      <a:pt x="14304"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2"/>
              <p:cNvSpPr/>
              <p:nvPr/>
            </p:nvSpPr>
            <p:spPr>
              <a:xfrm>
                <a:off x="2218825" y="1851525"/>
                <a:ext cx="52650" cy="96525"/>
              </a:xfrm>
              <a:custGeom>
                <a:avLst/>
                <a:gdLst/>
                <a:ahLst/>
                <a:cxnLst/>
                <a:rect l="l" t="t" r="r" b="b"/>
                <a:pathLst>
                  <a:path w="2106" h="3861" extrusionOk="0">
                    <a:moveTo>
                      <a:pt x="1704" y="1"/>
                    </a:moveTo>
                    <a:lnTo>
                      <a:pt x="1704" y="1"/>
                    </a:lnTo>
                    <a:cubicBezTo>
                      <a:pt x="1454" y="577"/>
                      <a:pt x="1278" y="1154"/>
                      <a:pt x="1153" y="1755"/>
                    </a:cubicBezTo>
                    <a:lnTo>
                      <a:pt x="1128" y="1830"/>
                    </a:lnTo>
                    <a:lnTo>
                      <a:pt x="1203" y="1956"/>
                    </a:lnTo>
                    <a:cubicBezTo>
                      <a:pt x="1328" y="2156"/>
                      <a:pt x="1479" y="2382"/>
                      <a:pt x="1529" y="2632"/>
                    </a:cubicBezTo>
                    <a:cubicBezTo>
                      <a:pt x="1604" y="2858"/>
                      <a:pt x="1554" y="3083"/>
                      <a:pt x="1454" y="3259"/>
                    </a:cubicBezTo>
                    <a:cubicBezTo>
                      <a:pt x="1404" y="3334"/>
                      <a:pt x="1328" y="3409"/>
                      <a:pt x="1228" y="3459"/>
                    </a:cubicBezTo>
                    <a:cubicBezTo>
                      <a:pt x="1128" y="3484"/>
                      <a:pt x="1003" y="3535"/>
                      <a:pt x="852" y="3535"/>
                    </a:cubicBezTo>
                    <a:cubicBezTo>
                      <a:pt x="736" y="3556"/>
                      <a:pt x="619" y="3563"/>
                      <a:pt x="501" y="3563"/>
                    </a:cubicBezTo>
                    <a:cubicBezTo>
                      <a:pt x="339" y="3563"/>
                      <a:pt x="174" y="3549"/>
                      <a:pt x="0" y="3535"/>
                    </a:cubicBezTo>
                    <a:lnTo>
                      <a:pt x="0" y="3535"/>
                    </a:lnTo>
                    <a:cubicBezTo>
                      <a:pt x="251" y="3710"/>
                      <a:pt x="551" y="3810"/>
                      <a:pt x="852" y="3860"/>
                    </a:cubicBezTo>
                    <a:cubicBezTo>
                      <a:pt x="1003" y="3860"/>
                      <a:pt x="1178" y="3860"/>
                      <a:pt x="1353" y="3835"/>
                    </a:cubicBezTo>
                    <a:cubicBezTo>
                      <a:pt x="1529" y="3785"/>
                      <a:pt x="1704" y="3685"/>
                      <a:pt x="1830" y="3535"/>
                    </a:cubicBezTo>
                    <a:cubicBezTo>
                      <a:pt x="2080" y="3234"/>
                      <a:pt x="2105" y="2833"/>
                      <a:pt x="2030" y="2507"/>
                    </a:cubicBezTo>
                    <a:cubicBezTo>
                      <a:pt x="1940" y="2191"/>
                      <a:pt x="1809" y="1936"/>
                      <a:pt x="1619" y="1706"/>
                    </a:cubicBezTo>
                    <a:lnTo>
                      <a:pt x="1619" y="1706"/>
                    </a:lnTo>
                    <a:cubicBezTo>
                      <a:pt x="1686" y="1146"/>
                      <a:pt x="1728" y="584"/>
                      <a:pt x="1704" y="1"/>
                    </a:cubicBez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2"/>
              <p:cNvSpPr/>
              <p:nvPr/>
            </p:nvSpPr>
            <p:spPr>
              <a:xfrm>
                <a:off x="2126075" y="1958050"/>
                <a:ext cx="156050" cy="113525"/>
              </a:xfrm>
              <a:custGeom>
                <a:avLst/>
                <a:gdLst/>
                <a:ahLst/>
                <a:cxnLst/>
                <a:rect l="l" t="t" r="r" b="b"/>
                <a:pathLst>
                  <a:path w="6242" h="4541" extrusionOk="0">
                    <a:moveTo>
                      <a:pt x="1104" y="0"/>
                    </a:moveTo>
                    <a:lnTo>
                      <a:pt x="1104" y="0"/>
                    </a:lnTo>
                    <a:cubicBezTo>
                      <a:pt x="1103" y="0"/>
                      <a:pt x="1" y="4411"/>
                      <a:pt x="2657" y="4537"/>
                    </a:cubicBezTo>
                    <a:cubicBezTo>
                      <a:pt x="2709" y="4539"/>
                      <a:pt x="2761" y="4540"/>
                      <a:pt x="2811" y="4540"/>
                    </a:cubicBezTo>
                    <a:cubicBezTo>
                      <a:pt x="5326" y="4540"/>
                      <a:pt x="6241" y="1554"/>
                      <a:pt x="6241" y="1554"/>
                    </a:cubicBezTo>
                    <a:lnTo>
                      <a:pt x="11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2"/>
              <p:cNvSpPr/>
              <p:nvPr/>
            </p:nvSpPr>
            <p:spPr>
              <a:xfrm>
                <a:off x="2133600" y="1733050"/>
                <a:ext cx="61425" cy="17000"/>
              </a:xfrm>
              <a:custGeom>
                <a:avLst/>
                <a:gdLst/>
                <a:ahLst/>
                <a:cxnLst/>
                <a:rect l="l" t="t" r="r" b="b"/>
                <a:pathLst>
                  <a:path w="2457" h="680" extrusionOk="0">
                    <a:moveTo>
                      <a:pt x="1462" y="0"/>
                    </a:moveTo>
                    <a:cubicBezTo>
                      <a:pt x="1098" y="0"/>
                      <a:pt x="619" y="170"/>
                      <a:pt x="1" y="680"/>
                    </a:cubicBezTo>
                    <a:lnTo>
                      <a:pt x="2457" y="680"/>
                    </a:lnTo>
                    <a:cubicBezTo>
                      <a:pt x="2457" y="680"/>
                      <a:pt x="2189" y="0"/>
                      <a:pt x="1462" y="0"/>
                    </a:cubicBezTo>
                    <a:close/>
                  </a:path>
                </a:pathLst>
              </a:custGeom>
              <a:solidFill>
                <a:srgbClr val="722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2"/>
              <p:cNvSpPr/>
              <p:nvPr/>
            </p:nvSpPr>
            <p:spPr>
              <a:xfrm>
                <a:off x="2364175" y="1793150"/>
                <a:ext cx="47025" cy="38350"/>
              </a:xfrm>
              <a:custGeom>
                <a:avLst/>
                <a:gdLst/>
                <a:ahLst/>
                <a:cxnLst/>
                <a:rect l="l" t="t" r="r" b="b"/>
                <a:pathLst>
                  <a:path w="1881" h="1534" extrusionOk="0">
                    <a:moveTo>
                      <a:pt x="744" y="1"/>
                    </a:moveTo>
                    <a:cubicBezTo>
                      <a:pt x="536" y="1"/>
                      <a:pt x="290" y="75"/>
                      <a:pt x="1" y="255"/>
                    </a:cubicBezTo>
                    <a:lnTo>
                      <a:pt x="1880" y="1534"/>
                    </a:lnTo>
                    <a:cubicBezTo>
                      <a:pt x="1880" y="1534"/>
                      <a:pt x="1695" y="1"/>
                      <a:pt x="744" y="1"/>
                    </a:cubicBezTo>
                    <a:close/>
                  </a:path>
                </a:pathLst>
              </a:custGeom>
              <a:solidFill>
                <a:srgbClr val="722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2"/>
              <p:cNvSpPr/>
              <p:nvPr/>
            </p:nvSpPr>
            <p:spPr>
              <a:xfrm>
                <a:off x="1858525" y="1338125"/>
                <a:ext cx="726850" cy="404775"/>
              </a:xfrm>
              <a:custGeom>
                <a:avLst/>
                <a:gdLst/>
                <a:ahLst/>
                <a:cxnLst/>
                <a:rect l="l" t="t" r="r" b="b"/>
                <a:pathLst>
                  <a:path w="29074" h="16191" extrusionOk="0">
                    <a:moveTo>
                      <a:pt x="13673" y="1"/>
                    </a:moveTo>
                    <a:cubicBezTo>
                      <a:pt x="4663" y="1"/>
                      <a:pt x="3818" y="5747"/>
                      <a:pt x="1" y="14873"/>
                    </a:cubicBezTo>
                    <a:lnTo>
                      <a:pt x="1279" y="15148"/>
                    </a:lnTo>
                    <a:cubicBezTo>
                      <a:pt x="1279" y="15148"/>
                      <a:pt x="1972" y="12334"/>
                      <a:pt x="3543" y="12334"/>
                    </a:cubicBezTo>
                    <a:cubicBezTo>
                      <a:pt x="3713" y="12334"/>
                      <a:pt x="3895" y="12368"/>
                      <a:pt x="4086" y="12441"/>
                    </a:cubicBezTo>
                    <a:cubicBezTo>
                      <a:pt x="6041" y="13193"/>
                      <a:pt x="6116" y="15524"/>
                      <a:pt x="6116" y="15524"/>
                    </a:cubicBezTo>
                    <a:cubicBezTo>
                      <a:pt x="6116" y="15524"/>
                      <a:pt x="6121" y="15524"/>
                      <a:pt x="6132" y="15524"/>
                    </a:cubicBezTo>
                    <a:cubicBezTo>
                      <a:pt x="6471" y="15524"/>
                      <a:pt x="12322" y="15477"/>
                      <a:pt x="15314" y="12241"/>
                    </a:cubicBezTo>
                    <a:lnTo>
                      <a:pt x="15314" y="12241"/>
                    </a:lnTo>
                    <a:lnTo>
                      <a:pt x="13735" y="14822"/>
                    </a:lnTo>
                    <a:cubicBezTo>
                      <a:pt x="13735" y="14822"/>
                      <a:pt x="14178" y="14861"/>
                      <a:pt x="14852" y="14861"/>
                    </a:cubicBezTo>
                    <a:cubicBezTo>
                      <a:pt x="16149" y="14861"/>
                      <a:pt x="18300" y="14719"/>
                      <a:pt x="19801" y="13895"/>
                    </a:cubicBezTo>
                    <a:lnTo>
                      <a:pt x="19801" y="13895"/>
                    </a:lnTo>
                    <a:lnTo>
                      <a:pt x="18723" y="15800"/>
                    </a:lnTo>
                    <a:cubicBezTo>
                      <a:pt x="18723" y="15800"/>
                      <a:pt x="19969" y="16190"/>
                      <a:pt x="21644" y="16190"/>
                    </a:cubicBezTo>
                    <a:cubicBezTo>
                      <a:pt x="23030" y="16190"/>
                      <a:pt x="24708" y="15923"/>
                      <a:pt x="26217" y="14948"/>
                    </a:cubicBezTo>
                    <a:cubicBezTo>
                      <a:pt x="26217" y="14948"/>
                      <a:pt x="29074" y="1614"/>
                      <a:pt x="16943" y="211"/>
                    </a:cubicBezTo>
                    <a:cubicBezTo>
                      <a:pt x="15746" y="70"/>
                      <a:pt x="14660" y="1"/>
                      <a:pt x="13673" y="1"/>
                    </a:cubicBez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2"/>
              <p:cNvSpPr/>
              <p:nvPr/>
            </p:nvSpPr>
            <p:spPr>
              <a:xfrm>
                <a:off x="1858525" y="1716825"/>
                <a:ext cx="113450" cy="215550"/>
              </a:xfrm>
              <a:custGeom>
                <a:avLst/>
                <a:gdLst/>
                <a:ahLst/>
                <a:cxnLst/>
                <a:rect l="l" t="t" r="r" b="b"/>
                <a:pathLst>
                  <a:path w="4538" h="8622" extrusionOk="0">
                    <a:moveTo>
                      <a:pt x="502" y="0"/>
                    </a:moveTo>
                    <a:lnTo>
                      <a:pt x="1" y="8622"/>
                    </a:lnTo>
                    <a:lnTo>
                      <a:pt x="4537" y="8622"/>
                    </a:lnTo>
                    <a:cubicBezTo>
                      <a:pt x="4161" y="7344"/>
                      <a:pt x="4537" y="6065"/>
                      <a:pt x="4537" y="6065"/>
                    </a:cubicBezTo>
                    <a:cubicBezTo>
                      <a:pt x="126" y="5163"/>
                      <a:pt x="1279" y="0"/>
                      <a:pt x="1279" y="0"/>
                    </a:cubicBez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2"/>
              <p:cNvSpPr/>
              <p:nvPr/>
            </p:nvSpPr>
            <p:spPr>
              <a:xfrm>
                <a:off x="1928700" y="1687550"/>
                <a:ext cx="63950" cy="130800"/>
              </a:xfrm>
              <a:custGeom>
                <a:avLst/>
                <a:gdLst/>
                <a:ahLst/>
                <a:cxnLst/>
                <a:rect l="l" t="t" r="r" b="b"/>
                <a:pathLst>
                  <a:path w="2558" h="5232" extrusionOk="0">
                    <a:moveTo>
                      <a:pt x="754" y="0"/>
                    </a:moveTo>
                    <a:cubicBezTo>
                      <a:pt x="479" y="0"/>
                      <a:pt x="209" y="91"/>
                      <a:pt x="1" y="244"/>
                    </a:cubicBezTo>
                    <a:cubicBezTo>
                      <a:pt x="155" y="201"/>
                      <a:pt x="311" y="179"/>
                      <a:pt x="463" y="179"/>
                    </a:cubicBezTo>
                    <a:cubicBezTo>
                      <a:pt x="756" y="179"/>
                      <a:pt x="1031" y="263"/>
                      <a:pt x="1229" y="444"/>
                    </a:cubicBezTo>
                    <a:cubicBezTo>
                      <a:pt x="1530" y="720"/>
                      <a:pt x="1680" y="1121"/>
                      <a:pt x="1805" y="1547"/>
                    </a:cubicBezTo>
                    <a:cubicBezTo>
                      <a:pt x="1906" y="1973"/>
                      <a:pt x="1981" y="2399"/>
                      <a:pt x="2006" y="2850"/>
                    </a:cubicBezTo>
                    <a:cubicBezTo>
                      <a:pt x="2027" y="3037"/>
                      <a:pt x="2035" y="3223"/>
                      <a:pt x="2038" y="3411"/>
                    </a:cubicBezTo>
                    <a:lnTo>
                      <a:pt x="2038" y="3411"/>
                    </a:lnTo>
                    <a:cubicBezTo>
                      <a:pt x="1996" y="3350"/>
                      <a:pt x="1952" y="3288"/>
                      <a:pt x="1906" y="3226"/>
                    </a:cubicBezTo>
                    <a:cubicBezTo>
                      <a:pt x="1805" y="3076"/>
                      <a:pt x="1705" y="2926"/>
                      <a:pt x="1580" y="2800"/>
                    </a:cubicBezTo>
                    <a:cubicBezTo>
                      <a:pt x="1455" y="2675"/>
                      <a:pt x="1329" y="2525"/>
                      <a:pt x="1154" y="2500"/>
                    </a:cubicBezTo>
                    <a:lnTo>
                      <a:pt x="1154" y="2500"/>
                    </a:lnTo>
                    <a:cubicBezTo>
                      <a:pt x="1279" y="2600"/>
                      <a:pt x="1379" y="2750"/>
                      <a:pt x="1455" y="2901"/>
                    </a:cubicBezTo>
                    <a:cubicBezTo>
                      <a:pt x="1530" y="3051"/>
                      <a:pt x="1605" y="3201"/>
                      <a:pt x="1680" y="3352"/>
                    </a:cubicBezTo>
                    <a:cubicBezTo>
                      <a:pt x="1831" y="3677"/>
                      <a:pt x="1956" y="4003"/>
                      <a:pt x="2081" y="4304"/>
                    </a:cubicBezTo>
                    <a:lnTo>
                      <a:pt x="2432" y="5231"/>
                    </a:lnTo>
                    <a:lnTo>
                      <a:pt x="2482" y="4229"/>
                    </a:lnTo>
                    <a:cubicBezTo>
                      <a:pt x="2507" y="3753"/>
                      <a:pt x="2557" y="3302"/>
                      <a:pt x="2507" y="2825"/>
                    </a:cubicBezTo>
                    <a:cubicBezTo>
                      <a:pt x="2507" y="2700"/>
                      <a:pt x="2507" y="2575"/>
                      <a:pt x="2482" y="2474"/>
                    </a:cubicBezTo>
                    <a:lnTo>
                      <a:pt x="2432" y="2124"/>
                    </a:lnTo>
                    <a:cubicBezTo>
                      <a:pt x="2407" y="1873"/>
                      <a:pt x="2332" y="1647"/>
                      <a:pt x="2257" y="1397"/>
                    </a:cubicBezTo>
                    <a:cubicBezTo>
                      <a:pt x="2106" y="946"/>
                      <a:pt x="1856" y="469"/>
                      <a:pt x="1404" y="194"/>
                    </a:cubicBezTo>
                    <a:cubicBezTo>
                      <a:pt x="1203" y="59"/>
                      <a:pt x="977" y="0"/>
                      <a:pt x="754" y="0"/>
                    </a:cubicBez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2"/>
              <p:cNvSpPr/>
              <p:nvPr/>
            </p:nvSpPr>
            <p:spPr>
              <a:xfrm>
                <a:off x="1913050" y="1833175"/>
                <a:ext cx="37000" cy="36950"/>
              </a:xfrm>
              <a:custGeom>
                <a:avLst/>
                <a:gdLst/>
                <a:ahLst/>
                <a:cxnLst/>
                <a:rect l="l" t="t" r="r" b="b"/>
                <a:pathLst>
                  <a:path w="1480" h="1478" extrusionOk="0">
                    <a:moveTo>
                      <a:pt x="1046" y="1"/>
                    </a:moveTo>
                    <a:cubicBezTo>
                      <a:pt x="945" y="1"/>
                      <a:pt x="846" y="39"/>
                      <a:pt x="777" y="108"/>
                    </a:cubicBezTo>
                    <a:lnTo>
                      <a:pt x="126" y="860"/>
                    </a:lnTo>
                    <a:cubicBezTo>
                      <a:pt x="0" y="1010"/>
                      <a:pt x="0" y="1211"/>
                      <a:pt x="151" y="1336"/>
                    </a:cubicBezTo>
                    <a:lnTo>
                      <a:pt x="201" y="1386"/>
                    </a:lnTo>
                    <a:cubicBezTo>
                      <a:pt x="273" y="1446"/>
                      <a:pt x="362" y="1477"/>
                      <a:pt x="448" y="1477"/>
                    </a:cubicBezTo>
                    <a:cubicBezTo>
                      <a:pt x="544" y="1477"/>
                      <a:pt x="637" y="1440"/>
                      <a:pt x="702" y="1361"/>
                    </a:cubicBezTo>
                    <a:lnTo>
                      <a:pt x="1354" y="634"/>
                    </a:lnTo>
                    <a:cubicBezTo>
                      <a:pt x="1479" y="484"/>
                      <a:pt x="1479" y="258"/>
                      <a:pt x="1329" y="133"/>
                    </a:cubicBezTo>
                    <a:lnTo>
                      <a:pt x="1279" y="83"/>
                    </a:lnTo>
                    <a:cubicBezTo>
                      <a:pt x="1211" y="27"/>
                      <a:pt x="1128" y="1"/>
                      <a:pt x="1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2"/>
              <p:cNvSpPr/>
              <p:nvPr/>
            </p:nvSpPr>
            <p:spPr>
              <a:xfrm>
                <a:off x="1883600" y="1801775"/>
                <a:ext cx="40750" cy="33625"/>
              </a:xfrm>
              <a:custGeom>
                <a:avLst/>
                <a:gdLst/>
                <a:ahLst/>
                <a:cxnLst/>
                <a:rect l="l" t="t" r="r" b="b"/>
                <a:pathLst>
                  <a:path w="1630" h="1345" extrusionOk="0">
                    <a:moveTo>
                      <a:pt x="1182" y="1"/>
                    </a:moveTo>
                    <a:cubicBezTo>
                      <a:pt x="1110" y="1"/>
                      <a:pt x="1038" y="21"/>
                      <a:pt x="978" y="61"/>
                    </a:cubicBezTo>
                    <a:lnTo>
                      <a:pt x="201" y="662"/>
                    </a:lnTo>
                    <a:cubicBezTo>
                      <a:pt x="51" y="788"/>
                      <a:pt x="0" y="988"/>
                      <a:pt x="126" y="1139"/>
                    </a:cubicBezTo>
                    <a:lnTo>
                      <a:pt x="176" y="1214"/>
                    </a:lnTo>
                    <a:cubicBezTo>
                      <a:pt x="233" y="1299"/>
                      <a:pt x="330" y="1344"/>
                      <a:pt x="431" y="1344"/>
                    </a:cubicBezTo>
                    <a:cubicBezTo>
                      <a:pt x="508" y="1344"/>
                      <a:pt x="587" y="1318"/>
                      <a:pt x="652" y="1264"/>
                    </a:cubicBezTo>
                    <a:lnTo>
                      <a:pt x="1429" y="662"/>
                    </a:lnTo>
                    <a:cubicBezTo>
                      <a:pt x="1579" y="562"/>
                      <a:pt x="1630" y="337"/>
                      <a:pt x="1504" y="186"/>
                    </a:cubicBezTo>
                    <a:lnTo>
                      <a:pt x="1454" y="136"/>
                    </a:lnTo>
                    <a:cubicBezTo>
                      <a:pt x="1394" y="46"/>
                      <a:pt x="1289" y="1"/>
                      <a:pt x="1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2"/>
              <p:cNvSpPr/>
              <p:nvPr/>
            </p:nvSpPr>
            <p:spPr>
              <a:xfrm>
                <a:off x="1911175" y="1648925"/>
                <a:ext cx="25700" cy="22225"/>
              </a:xfrm>
              <a:custGeom>
                <a:avLst/>
                <a:gdLst/>
                <a:ahLst/>
                <a:cxnLst/>
                <a:rect l="l" t="t" r="r" b="b"/>
                <a:pathLst>
                  <a:path w="1028" h="889" extrusionOk="0">
                    <a:moveTo>
                      <a:pt x="413" y="1"/>
                    </a:moveTo>
                    <a:cubicBezTo>
                      <a:pt x="308" y="1"/>
                      <a:pt x="203" y="52"/>
                      <a:pt x="126" y="160"/>
                    </a:cubicBezTo>
                    <a:lnTo>
                      <a:pt x="100" y="210"/>
                    </a:lnTo>
                    <a:cubicBezTo>
                      <a:pt x="0" y="360"/>
                      <a:pt x="25" y="586"/>
                      <a:pt x="176" y="686"/>
                    </a:cubicBezTo>
                    <a:lnTo>
                      <a:pt x="401" y="836"/>
                    </a:lnTo>
                    <a:cubicBezTo>
                      <a:pt x="454" y="872"/>
                      <a:pt x="517" y="889"/>
                      <a:pt x="580" y="889"/>
                    </a:cubicBezTo>
                    <a:cubicBezTo>
                      <a:pt x="696" y="889"/>
                      <a:pt x="813" y="833"/>
                      <a:pt x="877" y="736"/>
                    </a:cubicBezTo>
                    <a:lnTo>
                      <a:pt x="902" y="686"/>
                    </a:lnTo>
                    <a:cubicBezTo>
                      <a:pt x="1028" y="511"/>
                      <a:pt x="978" y="310"/>
                      <a:pt x="827" y="210"/>
                    </a:cubicBezTo>
                    <a:lnTo>
                      <a:pt x="602" y="60"/>
                    </a:lnTo>
                    <a:cubicBezTo>
                      <a:pt x="544" y="21"/>
                      <a:pt x="478" y="1"/>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2"/>
              <p:cNvSpPr/>
              <p:nvPr/>
            </p:nvSpPr>
            <p:spPr>
              <a:xfrm>
                <a:off x="1576575" y="2204300"/>
                <a:ext cx="1060175" cy="1181675"/>
              </a:xfrm>
              <a:custGeom>
                <a:avLst/>
                <a:gdLst/>
                <a:ahLst/>
                <a:cxnLst/>
                <a:rect l="l" t="t" r="r" b="b"/>
                <a:pathLst>
                  <a:path w="42407" h="47267" extrusionOk="0">
                    <a:moveTo>
                      <a:pt x="16216" y="0"/>
                    </a:moveTo>
                    <a:cubicBezTo>
                      <a:pt x="16216" y="0"/>
                      <a:pt x="5038" y="3158"/>
                      <a:pt x="2582" y="10125"/>
                    </a:cubicBezTo>
                    <a:cubicBezTo>
                      <a:pt x="101" y="17118"/>
                      <a:pt x="1" y="45163"/>
                      <a:pt x="11906" y="46767"/>
                    </a:cubicBezTo>
                    <a:cubicBezTo>
                      <a:pt x="11906" y="46767"/>
                      <a:pt x="14134" y="47267"/>
                      <a:pt x="17123" y="47267"/>
                    </a:cubicBezTo>
                    <a:cubicBezTo>
                      <a:pt x="19448" y="47267"/>
                      <a:pt x="22233" y="46965"/>
                      <a:pt x="24788" y="45890"/>
                    </a:cubicBezTo>
                    <a:cubicBezTo>
                      <a:pt x="24788" y="45890"/>
                      <a:pt x="27156" y="46109"/>
                      <a:pt x="30396" y="46109"/>
                    </a:cubicBezTo>
                    <a:cubicBezTo>
                      <a:pt x="33635" y="46109"/>
                      <a:pt x="37745" y="45890"/>
                      <a:pt x="41229" y="45013"/>
                    </a:cubicBezTo>
                    <a:cubicBezTo>
                      <a:pt x="41229" y="45013"/>
                      <a:pt x="42106" y="33384"/>
                      <a:pt x="42257" y="29324"/>
                    </a:cubicBezTo>
                    <a:cubicBezTo>
                      <a:pt x="42407" y="25238"/>
                      <a:pt x="39224" y="14211"/>
                      <a:pt x="39224" y="14211"/>
                    </a:cubicBezTo>
                    <a:lnTo>
                      <a:pt x="38171" y="4236"/>
                    </a:lnTo>
                    <a:cubicBezTo>
                      <a:pt x="34813" y="1529"/>
                      <a:pt x="30452" y="652"/>
                      <a:pt x="30452" y="652"/>
                    </a:cubicBezTo>
                    <a:cubicBezTo>
                      <a:pt x="30452" y="652"/>
                      <a:pt x="30377" y="7594"/>
                      <a:pt x="25364" y="8597"/>
                    </a:cubicBezTo>
                    <a:cubicBezTo>
                      <a:pt x="25109" y="8649"/>
                      <a:pt x="24856" y="8673"/>
                      <a:pt x="24606" y="8673"/>
                    </a:cubicBezTo>
                    <a:cubicBezTo>
                      <a:pt x="19921" y="8673"/>
                      <a:pt x="16216" y="0"/>
                      <a:pt x="16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2"/>
              <p:cNvSpPr/>
              <p:nvPr/>
            </p:nvSpPr>
            <p:spPr>
              <a:xfrm>
                <a:off x="2297750" y="2310175"/>
                <a:ext cx="498775" cy="1538875"/>
              </a:xfrm>
              <a:custGeom>
                <a:avLst/>
                <a:gdLst/>
                <a:ahLst/>
                <a:cxnLst/>
                <a:rect l="l" t="t" r="r" b="b"/>
                <a:pathLst>
                  <a:path w="19951" h="61555" extrusionOk="0">
                    <a:moveTo>
                      <a:pt x="9324" y="1"/>
                    </a:moveTo>
                    <a:cubicBezTo>
                      <a:pt x="1" y="1"/>
                      <a:pt x="9049" y="16793"/>
                      <a:pt x="10377" y="30051"/>
                    </a:cubicBezTo>
                    <a:cubicBezTo>
                      <a:pt x="11705" y="43284"/>
                      <a:pt x="14638" y="61555"/>
                      <a:pt x="14638" y="61555"/>
                    </a:cubicBezTo>
                    <a:lnTo>
                      <a:pt x="19951" y="61555"/>
                    </a:lnTo>
                    <a:cubicBezTo>
                      <a:pt x="19074" y="47018"/>
                      <a:pt x="17770" y="36718"/>
                      <a:pt x="17770" y="32206"/>
                    </a:cubicBezTo>
                    <a:cubicBezTo>
                      <a:pt x="17770" y="27695"/>
                      <a:pt x="15289" y="12883"/>
                      <a:pt x="14287" y="7194"/>
                    </a:cubicBezTo>
                    <a:cubicBezTo>
                      <a:pt x="13259" y="1529"/>
                      <a:pt x="9324" y="1"/>
                      <a:pt x="9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2"/>
              <p:cNvSpPr/>
              <p:nvPr/>
            </p:nvSpPr>
            <p:spPr>
              <a:xfrm>
                <a:off x="2469450" y="2565825"/>
                <a:ext cx="119700" cy="768200"/>
              </a:xfrm>
              <a:custGeom>
                <a:avLst/>
                <a:gdLst/>
                <a:ahLst/>
                <a:cxnLst/>
                <a:rect l="l" t="t" r="r" b="b"/>
                <a:pathLst>
                  <a:path w="4788" h="30728" extrusionOk="0">
                    <a:moveTo>
                      <a:pt x="0" y="0"/>
                    </a:moveTo>
                    <a:lnTo>
                      <a:pt x="0" y="0"/>
                    </a:lnTo>
                    <a:cubicBezTo>
                      <a:pt x="401" y="527"/>
                      <a:pt x="752" y="1078"/>
                      <a:pt x="1078" y="1654"/>
                    </a:cubicBezTo>
                    <a:cubicBezTo>
                      <a:pt x="1379" y="2206"/>
                      <a:pt x="1654" y="2807"/>
                      <a:pt x="1905" y="3409"/>
                    </a:cubicBezTo>
                    <a:cubicBezTo>
                      <a:pt x="2381" y="4612"/>
                      <a:pt x="2757" y="5865"/>
                      <a:pt x="2983" y="7143"/>
                    </a:cubicBezTo>
                    <a:cubicBezTo>
                      <a:pt x="3208" y="8421"/>
                      <a:pt x="3308" y="9725"/>
                      <a:pt x="3384" y="11028"/>
                    </a:cubicBezTo>
                    <a:lnTo>
                      <a:pt x="3634" y="14988"/>
                    </a:lnTo>
                    <a:cubicBezTo>
                      <a:pt x="3985" y="20226"/>
                      <a:pt x="4361" y="25489"/>
                      <a:pt x="4787" y="30727"/>
                    </a:cubicBezTo>
                    <a:cubicBezTo>
                      <a:pt x="4587" y="25464"/>
                      <a:pt x="4336" y="20201"/>
                      <a:pt x="4060" y="14963"/>
                    </a:cubicBezTo>
                    <a:lnTo>
                      <a:pt x="3835" y="11003"/>
                    </a:lnTo>
                    <a:cubicBezTo>
                      <a:pt x="3760" y="9700"/>
                      <a:pt x="3735" y="8371"/>
                      <a:pt x="3459" y="7068"/>
                    </a:cubicBezTo>
                    <a:cubicBezTo>
                      <a:pt x="3208" y="5740"/>
                      <a:pt x="2832" y="4461"/>
                      <a:pt x="2231" y="3258"/>
                    </a:cubicBezTo>
                    <a:cubicBezTo>
                      <a:pt x="1679" y="2055"/>
                      <a:pt x="953" y="92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2"/>
              <p:cNvSpPr/>
              <p:nvPr/>
            </p:nvSpPr>
            <p:spPr>
              <a:xfrm>
                <a:off x="2521450" y="2506725"/>
                <a:ext cx="410425" cy="517350"/>
              </a:xfrm>
              <a:custGeom>
                <a:avLst/>
                <a:gdLst/>
                <a:ahLst/>
                <a:cxnLst/>
                <a:rect l="l" t="t" r="r" b="b"/>
                <a:pathLst>
                  <a:path w="16417" h="20694" extrusionOk="0">
                    <a:moveTo>
                      <a:pt x="7895" y="1"/>
                    </a:moveTo>
                    <a:cubicBezTo>
                      <a:pt x="7605" y="1"/>
                      <a:pt x="7333" y="190"/>
                      <a:pt x="7244" y="460"/>
                    </a:cubicBezTo>
                    <a:lnTo>
                      <a:pt x="3459" y="10460"/>
                    </a:lnTo>
                    <a:lnTo>
                      <a:pt x="176" y="18906"/>
                    </a:lnTo>
                    <a:cubicBezTo>
                      <a:pt x="0" y="19357"/>
                      <a:pt x="301" y="19833"/>
                      <a:pt x="777" y="19883"/>
                    </a:cubicBezTo>
                    <a:lnTo>
                      <a:pt x="8221" y="20685"/>
                    </a:lnTo>
                    <a:cubicBezTo>
                      <a:pt x="8258" y="20691"/>
                      <a:pt x="8295" y="20694"/>
                      <a:pt x="8331" y="20694"/>
                    </a:cubicBezTo>
                    <a:cubicBezTo>
                      <a:pt x="8613" y="20694"/>
                      <a:pt x="8862" y="20526"/>
                      <a:pt x="8973" y="20259"/>
                    </a:cubicBezTo>
                    <a:lnTo>
                      <a:pt x="16241" y="1963"/>
                    </a:lnTo>
                    <a:cubicBezTo>
                      <a:pt x="16417" y="1512"/>
                      <a:pt x="16116" y="1036"/>
                      <a:pt x="15665" y="961"/>
                    </a:cubicBezTo>
                    <a:lnTo>
                      <a:pt x="7995" y="8"/>
                    </a:lnTo>
                    <a:cubicBezTo>
                      <a:pt x="7962" y="3"/>
                      <a:pt x="7928" y="1"/>
                      <a:pt x="7895"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2"/>
              <p:cNvSpPr/>
              <p:nvPr/>
            </p:nvSpPr>
            <p:spPr>
              <a:xfrm>
                <a:off x="2506400" y="2748925"/>
                <a:ext cx="359050" cy="348250"/>
              </a:xfrm>
              <a:custGeom>
                <a:avLst/>
                <a:gdLst/>
                <a:ahLst/>
                <a:cxnLst/>
                <a:rect l="l" t="t" r="r" b="b"/>
                <a:pathLst>
                  <a:path w="14362" h="13930" extrusionOk="0">
                    <a:moveTo>
                      <a:pt x="3781" y="0"/>
                    </a:moveTo>
                    <a:cubicBezTo>
                      <a:pt x="680" y="0"/>
                      <a:pt x="1" y="8240"/>
                      <a:pt x="1" y="8240"/>
                    </a:cubicBezTo>
                    <a:lnTo>
                      <a:pt x="3334" y="13930"/>
                    </a:lnTo>
                    <a:cubicBezTo>
                      <a:pt x="6367" y="13904"/>
                      <a:pt x="8272" y="13228"/>
                      <a:pt x="9475" y="12451"/>
                    </a:cubicBezTo>
                    <a:cubicBezTo>
                      <a:pt x="10753" y="11599"/>
                      <a:pt x="11480" y="10145"/>
                      <a:pt x="11530" y="8616"/>
                    </a:cubicBezTo>
                    <a:lnTo>
                      <a:pt x="11555" y="7990"/>
                    </a:lnTo>
                    <a:cubicBezTo>
                      <a:pt x="11856" y="7965"/>
                      <a:pt x="12181" y="7839"/>
                      <a:pt x="12482" y="7739"/>
                    </a:cubicBezTo>
                    <a:cubicBezTo>
                      <a:pt x="12933" y="7539"/>
                      <a:pt x="13234" y="7112"/>
                      <a:pt x="13234" y="6636"/>
                    </a:cubicBezTo>
                    <a:lnTo>
                      <a:pt x="13234" y="6586"/>
                    </a:lnTo>
                    <a:cubicBezTo>
                      <a:pt x="13234" y="5915"/>
                      <a:pt x="12675" y="5384"/>
                      <a:pt x="12021" y="5384"/>
                    </a:cubicBezTo>
                    <a:cubicBezTo>
                      <a:pt x="11942" y="5384"/>
                      <a:pt x="11861" y="5392"/>
                      <a:pt x="11780" y="5408"/>
                    </a:cubicBezTo>
                    <a:cubicBezTo>
                      <a:pt x="9976" y="5784"/>
                      <a:pt x="8096" y="5934"/>
                      <a:pt x="8096" y="5934"/>
                    </a:cubicBezTo>
                    <a:cubicBezTo>
                      <a:pt x="10552" y="5483"/>
                      <a:pt x="12557" y="4481"/>
                      <a:pt x="13635" y="3854"/>
                    </a:cubicBezTo>
                    <a:cubicBezTo>
                      <a:pt x="14136" y="3579"/>
                      <a:pt x="14362" y="2977"/>
                      <a:pt x="14161" y="2426"/>
                    </a:cubicBezTo>
                    <a:lnTo>
                      <a:pt x="14161" y="2376"/>
                    </a:lnTo>
                    <a:cubicBezTo>
                      <a:pt x="13993" y="1871"/>
                      <a:pt x="13504" y="1561"/>
                      <a:pt x="12996" y="1561"/>
                    </a:cubicBezTo>
                    <a:cubicBezTo>
                      <a:pt x="12823" y="1561"/>
                      <a:pt x="12648" y="1597"/>
                      <a:pt x="12482" y="1674"/>
                    </a:cubicBezTo>
                    <a:cubicBezTo>
                      <a:pt x="9036" y="3240"/>
                      <a:pt x="6246" y="3534"/>
                      <a:pt x="4638" y="3534"/>
                    </a:cubicBezTo>
                    <a:cubicBezTo>
                      <a:pt x="3673" y="3534"/>
                      <a:pt x="3134" y="3428"/>
                      <a:pt x="3134" y="3428"/>
                    </a:cubicBezTo>
                    <a:lnTo>
                      <a:pt x="4287" y="70"/>
                    </a:lnTo>
                    <a:cubicBezTo>
                      <a:pt x="4111" y="23"/>
                      <a:pt x="3943" y="0"/>
                      <a:pt x="3781"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2"/>
              <p:cNvSpPr/>
              <p:nvPr/>
            </p:nvSpPr>
            <p:spPr>
              <a:xfrm>
                <a:off x="1955025" y="2951775"/>
                <a:ext cx="514450" cy="110950"/>
              </a:xfrm>
              <a:custGeom>
                <a:avLst/>
                <a:gdLst/>
                <a:ahLst/>
                <a:cxnLst/>
                <a:rect l="l" t="t" r="r" b="b"/>
                <a:pathLst>
                  <a:path w="20578" h="4438" extrusionOk="0">
                    <a:moveTo>
                      <a:pt x="20577" y="1"/>
                    </a:moveTo>
                    <a:cubicBezTo>
                      <a:pt x="20151" y="126"/>
                      <a:pt x="19750" y="277"/>
                      <a:pt x="19324" y="402"/>
                    </a:cubicBezTo>
                    <a:lnTo>
                      <a:pt x="18071" y="753"/>
                    </a:lnTo>
                    <a:cubicBezTo>
                      <a:pt x="17219" y="1003"/>
                      <a:pt x="16367" y="1229"/>
                      <a:pt x="15514" y="1404"/>
                    </a:cubicBezTo>
                    <a:cubicBezTo>
                      <a:pt x="13810" y="1805"/>
                      <a:pt x="12081" y="2156"/>
                      <a:pt x="10377" y="2507"/>
                    </a:cubicBezTo>
                    <a:cubicBezTo>
                      <a:pt x="8647" y="2858"/>
                      <a:pt x="6918" y="3159"/>
                      <a:pt x="5189" y="3485"/>
                    </a:cubicBezTo>
                    <a:lnTo>
                      <a:pt x="1" y="4437"/>
                    </a:lnTo>
                    <a:cubicBezTo>
                      <a:pt x="903" y="4387"/>
                      <a:pt x="1755" y="4287"/>
                      <a:pt x="2632" y="4186"/>
                    </a:cubicBezTo>
                    <a:cubicBezTo>
                      <a:pt x="3509" y="4086"/>
                      <a:pt x="4387" y="3986"/>
                      <a:pt x="5264" y="3861"/>
                    </a:cubicBezTo>
                    <a:cubicBezTo>
                      <a:pt x="6993" y="3635"/>
                      <a:pt x="8748" y="3334"/>
                      <a:pt x="10477" y="3008"/>
                    </a:cubicBezTo>
                    <a:cubicBezTo>
                      <a:pt x="12181" y="2658"/>
                      <a:pt x="13910" y="2282"/>
                      <a:pt x="15615" y="1780"/>
                    </a:cubicBezTo>
                    <a:cubicBezTo>
                      <a:pt x="17294" y="1304"/>
                      <a:pt x="18998" y="778"/>
                      <a:pt x="20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2"/>
              <p:cNvSpPr/>
              <p:nvPr/>
            </p:nvSpPr>
            <p:spPr>
              <a:xfrm>
                <a:off x="1934975" y="3127850"/>
                <a:ext cx="622200" cy="258200"/>
              </a:xfrm>
              <a:custGeom>
                <a:avLst/>
                <a:gdLst/>
                <a:ahLst/>
                <a:cxnLst/>
                <a:rect l="l" t="t" r="r" b="b"/>
                <a:pathLst>
                  <a:path w="24888" h="10328" extrusionOk="0">
                    <a:moveTo>
                      <a:pt x="24888" y="1"/>
                    </a:moveTo>
                    <a:lnTo>
                      <a:pt x="24888" y="1"/>
                    </a:lnTo>
                    <a:cubicBezTo>
                      <a:pt x="24086" y="828"/>
                      <a:pt x="23284" y="1655"/>
                      <a:pt x="22382" y="2407"/>
                    </a:cubicBezTo>
                    <a:cubicBezTo>
                      <a:pt x="21530" y="3184"/>
                      <a:pt x="20602" y="3860"/>
                      <a:pt x="19650" y="4512"/>
                    </a:cubicBezTo>
                    <a:cubicBezTo>
                      <a:pt x="18697" y="5164"/>
                      <a:pt x="17695" y="5765"/>
                      <a:pt x="16692" y="6316"/>
                    </a:cubicBezTo>
                    <a:cubicBezTo>
                      <a:pt x="15665" y="6843"/>
                      <a:pt x="14612" y="7319"/>
                      <a:pt x="13560" y="7745"/>
                    </a:cubicBezTo>
                    <a:cubicBezTo>
                      <a:pt x="11404" y="8597"/>
                      <a:pt x="9174" y="9199"/>
                      <a:pt x="6918" y="9625"/>
                    </a:cubicBezTo>
                    <a:cubicBezTo>
                      <a:pt x="5765" y="9825"/>
                      <a:pt x="4637" y="9976"/>
                      <a:pt x="3484" y="10076"/>
                    </a:cubicBezTo>
                    <a:cubicBezTo>
                      <a:pt x="2640" y="10149"/>
                      <a:pt x="1796" y="10196"/>
                      <a:pt x="943" y="10196"/>
                    </a:cubicBezTo>
                    <a:cubicBezTo>
                      <a:pt x="630" y="10196"/>
                      <a:pt x="316" y="10190"/>
                      <a:pt x="1" y="10176"/>
                    </a:cubicBezTo>
                    <a:lnTo>
                      <a:pt x="1" y="10176"/>
                    </a:lnTo>
                    <a:cubicBezTo>
                      <a:pt x="876" y="10281"/>
                      <a:pt x="1759" y="10328"/>
                      <a:pt x="2644" y="10328"/>
                    </a:cubicBezTo>
                    <a:cubicBezTo>
                      <a:pt x="4089" y="10328"/>
                      <a:pt x="5538" y="10203"/>
                      <a:pt x="6968" y="10001"/>
                    </a:cubicBezTo>
                    <a:cubicBezTo>
                      <a:pt x="9299" y="9675"/>
                      <a:pt x="11555" y="9048"/>
                      <a:pt x="13735" y="8221"/>
                    </a:cubicBezTo>
                    <a:cubicBezTo>
                      <a:pt x="14813" y="7770"/>
                      <a:pt x="15890" y="7269"/>
                      <a:pt x="16918" y="6717"/>
                    </a:cubicBezTo>
                    <a:cubicBezTo>
                      <a:pt x="17920" y="6141"/>
                      <a:pt x="18948" y="5539"/>
                      <a:pt x="19875" y="4838"/>
                    </a:cubicBezTo>
                    <a:cubicBezTo>
                      <a:pt x="21755" y="3459"/>
                      <a:pt x="23459" y="1830"/>
                      <a:pt x="24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2"/>
              <p:cNvSpPr/>
              <p:nvPr/>
            </p:nvSpPr>
            <p:spPr>
              <a:xfrm>
                <a:off x="2409925" y="2917325"/>
                <a:ext cx="201775" cy="255675"/>
              </a:xfrm>
              <a:custGeom>
                <a:avLst/>
                <a:gdLst/>
                <a:ahLst/>
                <a:cxnLst/>
                <a:rect l="l" t="t" r="r" b="b"/>
                <a:pathLst>
                  <a:path w="8071" h="10227" extrusionOk="0">
                    <a:moveTo>
                      <a:pt x="3609" y="1"/>
                    </a:moveTo>
                    <a:lnTo>
                      <a:pt x="0" y="1229"/>
                    </a:lnTo>
                    <a:lnTo>
                      <a:pt x="4787" y="10226"/>
                    </a:lnTo>
                    <a:lnTo>
                      <a:pt x="8070" y="7695"/>
                    </a:lnTo>
                    <a:lnTo>
                      <a:pt x="36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2"/>
              <p:cNvSpPr/>
              <p:nvPr/>
            </p:nvSpPr>
            <p:spPr>
              <a:xfrm>
                <a:off x="1970700" y="2659175"/>
                <a:ext cx="74575" cy="393525"/>
              </a:xfrm>
              <a:custGeom>
                <a:avLst/>
                <a:gdLst/>
                <a:ahLst/>
                <a:cxnLst/>
                <a:rect l="l" t="t" r="r" b="b"/>
                <a:pathLst>
                  <a:path w="2983" h="15741" extrusionOk="0">
                    <a:moveTo>
                      <a:pt x="0" y="1"/>
                    </a:moveTo>
                    <a:lnTo>
                      <a:pt x="0" y="1"/>
                    </a:lnTo>
                    <a:cubicBezTo>
                      <a:pt x="276" y="2632"/>
                      <a:pt x="627" y="5264"/>
                      <a:pt x="1053" y="7895"/>
                    </a:cubicBezTo>
                    <a:cubicBezTo>
                      <a:pt x="1454" y="10502"/>
                      <a:pt x="1930" y="13134"/>
                      <a:pt x="2481" y="15740"/>
                    </a:cubicBezTo>
                    <a:lnTo>
                      <a:pt x="2983" y="15615"/>
                    </a:lnTo>
                    <a:cubicBezTo>
                      <a:pt x="2356" y="13033"/>
                      <a:pt x="1805" y="10452"/>
                      <a:pt x="1303" y="7845"/>
                    </a:cubicBezTo>
                    <a:cubicBezTo>
                      <a:pt x="802" y="5239"/>
                      <a:pt x="351" y="263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2"/>
              <p:cNvSpPr/>
              <p:nvPr/>
            </p:nvSpPr>
            <p:spPr>
              <a:xfrm>
                <a:off x="1820950" y="3315200"/>
                <a:ext cx="779475" cy="146600"/>
              </a:xfrm>
              <a:custGeom>
                <a:avLst/>
                <a:gdLst/>
                <a:ahLst/>
                <a:cxnLst/>
                <a:rect l="l" t="t" r="r" b="b"/>
                <a:pathLst>
                  <a:path w="31179" h="5864" extrusionOk="0">
                    <a:moveTo>
                      <a:pt x="30602" y="0"/>
                    </a:moveTo>
                    <a:cubicBezTo>
                      <a:pt x="30602" y="0"/>
                      <a:pt x="27929" y="1533"/>
                      <a:pt x="20391" y="1533"/>
                    </a:cubicBezTo>
                    <a:cubicBezTo>
                      <a:pt x="18989" y="1533"/>
                      <a:pt x="17418" y="1480"/>
                      <a:pt x="15664" y="1354"/>
                    </a:cubicBezTo>
                    <a:cubicBezTo>
                      <a:pt x="15664" y="1354"/>
                      <a:pt x="11059" y="2798"/>
                      <a:pt x="7416" y="2798"/>
                    </a:cubicBezTo>
                    <a:cubicBezTo>
                      <a:pt x="7072" y="2798"/>
                      <a:pt x="6738" y="2785"/>
                      <a:pt x="6416" y="2757"/>
                    </a:cubicBezTo>
                    <a:cubicBezTo>
                      <a:pt x="2657" y="2431"/>
                      <a:pt x="501" y="1905"/>
                      <a:pt x="501" y="1905"/>
                    </a:cubicBezTo>
                    <a:lnTo>
                      <a:pt x="0" y="3334"/>
                    </a:lnTo>
                    <a:cubicBezTo>
                      <a:pt x="0" y="3334"/>
                      <a:pt x="9537" y="5864"/>
                      <a:pt x="19338" y="5864"/>
                    </a:cubicBezTo>
                    <a:cubicBezTo>
                      <a:pt x="23469" y="5864"/>
                      <a:pt x="27648" y="5414"/>
                      <a:pt x="31178" y="4136"/>
                    </a:cubicBezTo>
                    <a:lnTo>
                      <a:pt x="306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2"/>
              <p:cNvSpPr/>
              <p:nvPr/>
            </p:nvSpPr>
            <p:spPr>
              <a:xfrm>
                <a:off x="1903650" y="2201775"/>
                <a:ext cx="307050" cy="254100"/>
              </a:xfrm>
              <a:custGeom>
                <a:avLst/>
                <a:gdLst/>
                <a:ahLst/>
                <a:cxnLst/>
                <a:rect l="l" t="t" r="r" b="b"/>
                <a:pathLst>
                  <a:path w="12282" h="10164" extrusionOk="0">
                    <a:moveTo>
                      <a:pt x="3158" y="1"/>
                    </a:moveTo>
                    <a:lnTo>
                      <a:pt x="0" y="1254"/>
                    </a:lnTo>
                    <a:cubicBezTo>
                      <a:pt x="0" y="1254"/>
                      <a:pt x="2818" y="10163"/>
                      <a:pt x="8302" y="10163"/>
                    </a:cubicBezTo>
                    <a:cubicBezTo>
                      <a:pt x="9501" y="10163"/>
                      <a:pt x="10828" y="9737"/>
                      <a:pt x="12281" y="8698"/>
                    </a:cubicBezTo>
                    <a:cubicBezTo>
                      <a:pt x="12281" y="8698"/>
                      <a:pt x="6517" y="8121"/>
                      <a:pt x="3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2"/>
              <p:cNvSpPr/>
              <p:nvPr/>
            </p:nvSpPr>
            <p:spPr>
              <a:xfrm>
                <a:off x="2210675" y="2220575"/>
                <a:ext cx="198025" cy="238350"/>
              </a:xfrm>
              <a:custGeom>
                <a:avLst/>
                <a:gdLst/>
                <a:ahLst/>
                <a:cxnLst/>
                <a:rect l="l" t="t" r="r" b="b"/>
                <a:pathLst>
                  <a:path w="7921" h="9534" extrusionOk="0">
                    <a:moveTo>
                      <a:pt x="5088" y="1"/>
                    </a:moveTo>
                    <a:cubicBezTo>
                      <a:pt x="4486" y="7520"/>
                      <a:pt x="0" y="7946"/>
                      <a:pt x="0" y="7946"/>
                    </a:cubicBezTo>
                    <a:cubicBezTo>
                      <a:pt x="1275" y="9075"/>
                      <a:pt x="2350" y="9534"/>
                      <a:pt x="3255" y="9534"/>
                    </a:cubicBezTo>
                    <a:cubicBezTo>
                      <a:pt x="7191" y="9534"/>
                      <a:pt x="7920" y="853"/>
                      <a:pt x="7920" y="853"/>
                    </a:cubicBezTo>
                    <a:cubicBezTo>
                      <a:pt x="6166" y="101"/>
                      <a:pt x="5088" y="1"/>
                      <a:pt x="5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2"/>
              <p:cNvSpPr/>
              <p:nvPr/>
            </p:nvSpPr>
            <p:spPr>
              <a:xfrm>
                <a:off x="2650525" y="3751925"/>
                <a:ext cx="146000" cy="97125"/>
              </a:xfrm>
              <a:custGeom>
                <a:avLst/>
                <a:gdLst/>
                <a:ahLst/>
                <a:cxnLst/>
                <a:rect l="l" t="t" r="r" b="b"/>
                <a:pathLst>
                  <a:path w="5840" h="3885" extrusionOk="0">
                    <a:moveTo>
                      <a:pt x="5664" y="0"/>
                    </a:moveTo>
                    <a:lnTo>
                      <a:pt x="0" y="526"/>
                    </a:lnTo>
                    <a:lnTo>
                      <a:pt x="527" y="3885"/>
                    </a:lnTo>
                    <a:lnTo>
                      <a:pt x="5840" y="3885"/>
                    </a:lnTo>
                    <a:lnTo>
                      <a:pt x="56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7" name="Google Shape;4127;p82"/>
            <p:cNvSpPr/>
            <p:nvPr/>
          </p:nvSpPr>
          <p:spPr>
            <a:xfrm rot="637013">
              <a:off x="5834981" y="1125444"/>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2"/>
            <p:cNvSpPr/>
            <p:nvPr/>
          </p:nvSpPr>
          <p:spPr>
            <a:xfrm rot="637013">
              <a:off x="6054431" y="1159819"/>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2"/>
            <p:cNvSpPr/>
            <p:nvPr/>
          </p:nvSpPr>
          <p:spPr>
            <a:xfrm rot="637013">
              <a:off x="7413731" y="1374906"/>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2"/>
            <p:cNvSpPr/>
            <p:nvPr/>
          </p:nvSpPr>
          <p:spPr>
            <a:xfrm rot="637013">
              <a:off x="7622831" y="1313581"/>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1" name="Google Shape;4131;p82"/>
          <p:cNvSpPr txBox="1">
            <a:spLocks noGrp="1"/>
          </p:cNvSpPr>
          <p:nvPr>
            <p:ph type="title"/>
          </p:nvPr>
        </p:nvSpPr>
        <p:spPr>
          <a:xfrm>
            <a:off x="751625" y="2252400"/>
            <a:ext cx="3820500" cy="14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Development</a:t>
            </a:r>
            <a:endParaRPr b="1"/>
          </a:p>
        </p:txBody>
      </p:sp>
      <p:sp>
        <p:nvSpPr>
          <p:cNvPr id="4132" name="Google Shape;4132;p82"/>
          <p:cNvSpPr txBox="1">
            <a:spLocks noGrp="1"/>
          </p:cNvSpPr>
          <p:nvPr>
            <p:ph type="title" idx="2"/>
          </p:nvPr>
        </p:nvSpPr>
        <p:spPr>
          <a:xfrm>
            <a:off x="751500" y="694300"/>
            <a:ext cx="2241600" cy="14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133" name="Google Shape;4133;p82"/>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25/28</a:t>
            </a:r>
            <a:endParaRPr sz="1700" b="1">
              <a:solidFill>
                <a:schemeClr val="lt1"/>
              </a:solidFill>
              <a:latin typeface="Dosis"/>
              <a:ea typeface="Dosis"/>
              <a:cs typeface="Dosis"/>
              <a:sym typeface="Dosi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37"/>
        <p:cNvGrpSpPr/>
        <p:nvPr/>
      </p:nvGrpSpPr>
      <p:grpSpPr>
        <a:xfrm>
          <a:off x="0" y="0"/>
          <a:ext cx="0" cy="0"/>
          <a:chOff x="0" y="0"/>
          <a:chExt cx="0" cy="0"/>
        </a:xfrm>
      </p:grpSpPr>
      <p:sp>
        <p:nvSpPr>
          <p:cNvPr id="4138" name="Google Shape;4138;p83"/>
          <p:cNvSpPr txBox="1">
            <a:spLocks noGrp="1"/>
          </p:cNvSpPr>
          <p:nvPr>
            <p:ph type="title"/>
          </p:nvPr>
        </p:nvSpPr>
        <p:spPr>
          <a:xfrm>
            <a:off x="555575" y="260375"/>
            <a:ext cx="77175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b="1"/>
              <a:t>Development - Improvements</a:t>
            </a:r>
            <a:endParaRPr sz="4000" b="1"/>
          </a:p>
        </p:txBody>
      </p:sp>
      <p:sp>
        <p:nvSpPr>
          <p:cNvPr id="4139" name="Google Shape;4139;p83"/>
          <p:cNvSpPr txBox="1"/>
          <p:nvPr/>
        </p:nvSpPr>
        <p:spPr>
          <a:xfrm>
            <a:off x="283200" y="3772375"/>
            <a:ext cx="49074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Dosis"/>
                <a:ea typeface="Dosis"/>
                <a:cs typeface="Dosis"/>
                <a:sym typeface="Dosis"/>
              </a:rPr>
              <a:t>After evaluating the result, we concluded that the results are invalid. </a:t>
            </a:r>
            <a:endParaRPr>
              <a:solidFill>
                <a:schemeClr val="lt1"/>
              </a:solidFill>
              <a:latin typeface="Dosis"/>
              <a:ea typeface="Dosis"/>
              <a:cs typeface="Dosis"/>
              <a:sym typeface="Dosis"/>
            </a:endParaRPr>
          </a:p>
          <a:p>
            <a:pPr marL="0" lvl="0" indent="0" algn="l" rtl="0">
              <a:spcBef>
                <a:spcPts val="0"/>
              </a:spcBef>
              <a:spcAft>
                <a:spcPts val="0"/>
              </a:spcAft>
              <a:buNone/>
            </a:pPr>
            <a:endParaRPr>
              <a:solidFill>
                <a:schemeClr val="lt1"/>
              </a:solidFill>
              <a:latin typeface="Dosis"/>
              <a:ea typeface="Dosis"/>
              <a:cs typeface="Dosis"/>
              <a:sym typeface="Dosis"/>
            </a:endParaRPr>
          </a:p>
          <a:p>
            <a:pPr marL="0" lvl="0" indent="0" algn="l" rtl="0">
              <a:spcBef>
                <a:spcPts val="0"/>
              </a:spcBef>
              <a:spcAft>
                <a:spcPts val="0"/>
              </a:spcAft>
              <a:buNone/>
            </a:pPr>
            <a:r>
              <a:rPr lang="en">
                <a:solidFill>
                  <a:schemeClr val="lt1"/>
                </a:solidFill>
                <a:latin typeface="Dosis"/>
                <a:ea typeface="Dosis"/>
                <a:cs typeface="Dosis"/>
                <a:sym typeface="Dosis"/>
              </a:rPr>
              <a:t>In order to improve our accuracy score, </a:t>
            </a:r>
            <a:endParaRPr>
              <a:solidFill>
                <a:schemeClr val="lt1"/>
              </a:solidFill>
              <a:latin typeface="Dosis"/>
              <a:ea typeface="Dosis"/>
              <a:cs typeface="Dosis"/>
              <a:sym typeface="Dosis"/>
            </a:endParaRPr>
          </a:p>
          <a:p>
            <a:pPr marL="0" lvl="0" indent="0" algn="l" rtl="0">
              <a:spcBef>
                <a:spcPts val="0"/>
              </a:spcBef>
              <a:spcAft>
                <a:spcPts val="0"/>
              </a:spcAft>
              <a:buNone/>
            </a:pPr>
            <a:r>
              <a:rPr lang="en">
                <a:solidFill>
                  <a:schemeClr val="lt1"/>
                </a:solidFill>
                <a:latin typeface="Dosis"/>
                <a:ea typeface="Dosis"/>
                <a:cs typeface="Dosis"/>
                <a:sym typeface="Dosis"/>
              </a:rPr>
              <a:t>we can revisit the steps from 1 to 4 on CRISP-DM before deployment.</a:t>
            </a:r>
            <a:endParaRPr>
              <a:solidFill>
                <a:schemeClr val="lt1"/>
              </a:solidFill>
              <a:latin typeface="Dosis"/>
              <a:ea typeface="Dosis"/>
              <a:cs typeface="Dosis"/>
              <a:sym typeface="Dosis"/>
            </a:endParaRPr>
          </a:p>
        </p:txBody>
      </p:sp>
      <p:pic>
        <p:nvPicPr>
          <p:cNvPr id="4140" name="Google Shape;4140;p83"/>
          <p:cNvPicPr preferRelativeResize="0"/>
          <p:nvPr/>
        </p:nvPicPr>
        <p:blipFill>
          <a:blip r:embed="rId3">
            <a:alphaModFix/>
          </a:blip>
          <a:stretch>
            <a:fillRect/>
          </a:stretch>
        </p:blipFill>
        <p:spPr>
          <a:xfrm>
            <a:off x="829275" y="1148900"/>
            <a:ext cx="2972549" cy="2424276"/>
          </a:xfrm>
          <a:prstGeom prst="rect">
            <a:avLst/>
          </a:prstGeom>
          <a:noFill/>
          <a:ln>
            <a:noFill/>
          </a:ln>
        </p:spPr>
      </p:pic>
      <p:pic>
        <p:nvPicPr>
          <p:cNvPr id="4141" name="Google Shape;4141;p83"/>
          <p:cNvPicPr preferRelativeResize="0"/>
          <p:nvPr/>
        </p:nvPicPr>
        <p:blipFill>
          <a:blip r:embed="rId4">
            <a:alphaModFix/>
          </a:blip>
          <a:stretch>
            <a:fillRect/>
          </a:stretch>
        </p:blipFill>
        <p:spPr>
          <a:xfrm>
            <a:off x="5238749" y="1056850"/>
            <a:ext cx="3325631" cy="3670176"/>
          </a:xfrm>
          <a:prstGeom prst="rect">
            <a:avLst/>
          </a:prstGeom>
          <a:noFill/>
          <a:ln>
            <a:noFill/>
          </a:ln>
        </p:spPr>
      </p:pic>
      <p:sp>
        <p:nvSpPr>
          <p:cNvPr id="4142" name="Google Shape;4142;p83"/>
          <p:cNvSpPr txBox="1"/>
          <p:nvPr/>
        </p:nvSpPr>
        <p:spPr>
          <a:xfrm>
            <a:off x="8247375" y="46847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26/28</a:t>
            </a:r>
            <a:endParaRPr sz="1700" b="1">
              <a:solidFill>
                <a:schemeClr val="lt1"/>
              </a:solidFill>
              <a:latin typeface="Dosis"/>
              <a:ea typeface="Dosis"/>
              <a:cs typeface="Dosis"/>
              <a:sym typeface="Dosi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146"/>
        <p:cNvGrpSpPr/>
        <p:nvPr/>
      </p:nvGrpSpPr>
      <p:grpSpPr>
        <a:xfrm>
          <a:off x="0" y="0"/>
          <a:ext cx="0" cy="0"/>
          <a:chOff x="0" y="0"/>
          <a:chExt cx="0" cy="0"/>
        </a:xfrm>
      </p:grpSpPr>
      <p:sp>
        <p:nvSpPr>
          <p:cNvPr id="4147" name="Google Shape;4147;p8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Summary </a:t>
            </a:r>
            <a:endParaRPr b="1"/>
          </a:p>
        </p:txBody>
      </p:sp>
      <p:cxnSp>
        <p:nvCxnSpPr>
          <p:cNvPr id="4148" name="Google Shape;4148;p84"/>
          <p:cNvCxnSpPr>
            <a:stCxn id="4149" idx="1"/>
            <a:endCxn id="4150" idx="1"/>
          </p:cNvCxnSpPr>
          <p:nvPr/>
        </p:nvCxnSpPr>
        <p:spPr>
          <a:xfrm>
            <a:off x="1062375" y="1668625"/>
            <a:ext cx="493200" cy="669000"/>
          </a:xfrm>
          <a:prstGeom prst="bentConnector3">
            <a:avLst>
              <a:gd name="adj1" fmla="val -48282"/>
            </a:avLst>
          </a:prstGeom>
          <a:noFill/>
          <a:ln w="9525" cap="flat" cmpd="sng">
            <a:solidFill>
              <a:schemeClr val="dk1"/>
            </a:solidFill>
            <a:prstDash val="solid"/>
            <a:round/>
            <a:headEnd type="none" w="med" len="med"/>
            <a:tailEnd type="none" w="med" len="med"/>
          </a:ln>
        </p:spPr>
      </p:cxnSp>
      <p:cxnSp>
        <p:nvCxnSpPr>
          <p:cNvPr id="4151" name="Google Shape;4151;p84"/>
          <p:cNvCxnSpPr>
            <a:stCxn id="4150" idx="1"/>
            <a:endCxn id="4152" idx="1"/>
          </p:cNvCxnSpPr>
          <p:nvPr/>
        </p:nvCxnSpPr>
        <p:spPr>
          <a:xfrm>
            <a:off x="1555626" y="2337550"/>
            <a:ext cx="495300" cy="669000"/>
          </a:xfrm>
          <a:prstGeom prst="bentConnector3">
            <a:avLst>
              <a:gd name="adj1" fmla="val -48077"/>
            </a:avLst>
          </a:prstGeom>
          <a:noFill/>
          <a:ln w="9525" cap="flat" cmpd="sng">
            <a:solidFill>
              <a:schemeClr val="dk1"/>
            </a:solidFill>
            <a:prstDash val="solid"/>
            <a:round/>
            <a:headEnd type="none" w="med" len="med"/>
            <a:tailEnd type="none" w="med" len="med"/>
          </a:ln>
        </p:spPr>
      </p:cxnSp>
      <p:cxnSp>
        <p:nvCxnSpPr>
          <p:cNvPr id="4153" name="Google Shape;4153;p84"/>
          <p:cNvCxnSpPr>
            <a:stCxn id="4152" idx="1"/>
            <a:endCxn id="4154" idx="1"/>
          </p:cNvCxnSpPr>
          <p:nvPr/>
        </p:nvCxnSpPr>
        <p:spPr>
          <a:xfrm>
            <a:off x="2050927" y="3006600"/>
            <a:ext cx="495300" cy="669000"/>
          </a:xfrm>
          <a:prstGeom prst="bentConnector3">
            <a:avLst>
              <a:gd name="adj1" fmla="val -48077"/>
            </a:avLst>
          </a:prstGeom>
          <a:noFill/>
          <a:ln w="9525" cap="flat" cmpd="sng">
            <a:solidFill>
              <a:schemeClr val="dk1"/>
            </a:solidFill>
            <a:prstDash val="solid"/>
            <a:round/>
            <a:headEnd type="none" w="med" len="med"/>
            <a:tailEnd type="none" w="med" len="med"/>
          </a:ln>
        </p:spPr>
      </p:cxnSp>
      <p:cxnSp>
        <p:nvCxnSpPr>
          <p:cNvPr id="4155" name="Google Shape;4155;p84"/>
          <p:cNvCxnSpPr>
            <a:stCxn id="4154" idx="1"/>
            <a:endCxn id="4156" idx="1"/>
          </p:cNvCxnSpPr>
          <p:nvPr/>
        </p:nvCxnSpPr>
        <p:spPr>
          <a:xfrm>
            <a:off x="2546228" y="3675675"/>
            <a:ext cx="486000" cy="669000"/>
          </a:xfrm>
          <a:prstGeom prst="bentConnector3">
            <a:avLst>
              <a:gd name="adj1" fmla="val -48997"/>
            </a:avLst>
          </a:prstGeom>
          <a:noFill/>
          <a:ln w="9525" cap="flat" cmpd="sng">
            <a:solidFill>
              <a:schemeClr val="dk1"/>
            </a:solidFill>
            <a:prstDash val="solid"/>
            <a:round/>
            <a:headEnd type="none" w="med" len="med"/>
            <a:tailEnd type="none" w="med" len="med"/>
          </a:ln>
        </p:spPr>
      </p:cxnSp>
      <p:sp>
        <p:nvSpPr>
          <p:cNvPr id="4149" name="Google Shape;4149;p84"/>
          <p:cNvSpPr/>
          <p:nvPr/>
        </p:nvSpPr>
        <p:spPr>
          <a:xfrm>
            <a:off x="1062375" y="1406725"/>
            <a:ext cx="1971900" cy="523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pace Grotesk Medium"/>
                <a:ea typeface="Space Grotesk Medium"/>
                <a:cs typeface="Space Grotesk Medium"/>
                <a:sym typeface="Space Grotesk Medium"/>
              </a:rPr>
              <a:t>Credit Card Approval Prediction</a:t>
            </a:r>
            <a:endParaRPr>
              <a:solidFill>
                <a:schemeClr val="lt1"/>
              </a:solidFill>
              <a:latin typeface="Space Grotesk Medium"/>
              <a:ea typeface="Space Grotesk Medium"/>
              <a:cs typeface="Space Grotesk Medium"/>
              <a:sym typeface="Space Grotesk Medium"/>
            </a:endParaRPr>
          </a:p>
        </p:txBody>
      </p:sp>
      <p:sp>
        <p:nvSpPr>
          <p:cNvPr id="4157" name="Google Shape;4157;p84"/>
          <p:cNvSpPr txBox="1"/>
          <p:nvPr/>
        </p:nvSpPr>
        <p:spPr>
          <a:xfrm>
            <a:off x="3120000" y="1410575"/>
            <a:ext cx="5199600" cy="52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1200"/>
              </a:spcAft>
              <a:buNone/>
            </a:pPr>
            <a:r>
              <a:rPr lang="en">
                <a:solidFill>
                  <a:schemeClr val="lt1"/>
                </a:solidFill>
                <a:latin typeface="Dosis"/>
                <a:ea typeface="Dosis"/>
                <a:cs typeface="Dosis"/>
                <a:sym typeface="Dosis"/>
              </a:rPr>
              <a:t>By analyzing the credit card applicants’ data</a:t>
            </a:r>
            <a:endParaRPr>
              <a:solidFill>
                <a:schemeClr val="lt1"/>
              </a:solidFill>
              <a:latin typeface="Dosis"/>
              <a:ea typeface="Dosis"/>
              <a:cs typeface="Dosis"/>
              <a:sym typeface="Dosis"/>
            </a:endParaRPr>
          </a:p>
        </p:txBody>
      </p:sp>
      <p:sp>
        <p:nvSpPr>
          <p:cNvPr id="4156" name="Google Shape;4156;p84"/>
          <p:cNvSpPr/>
          <p:nvPr/>
        </p:nvSpPr>
        <p:spPr>
          <a:xfrm>
            <a:off x="3032225" y="4080875"/>
            <a:ext cx="1971900" cy="5274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Space Grotesk Medium"/>
                <a:ea typeface="Space Grotesk Medium"/>
                <a:cs typeface="Space Grotesk Medium"/>
                <a:sym typeface="Space Grotesk Medium"/>
              </a:rPr>
              <a:t>Evaluation</a:t>
            </a:r>
            <a:endParaRPr sz="1600">
              <a:solidFill>
                <a:schemeClr val="lt1"/>
              </a:solidFill>
              <a:latin typeface="Space Grotesk Medium"/>
              <a:ea typeface="Space Grotesk Medium"/>
              <a:cs typeface="Space Grotesk Medium"/>
              <a:sym typeface="Space Grotesk Medium"/>
            </a:endParaRPr>
          </a:p>
        </p:txBody>
      </p:sp>
      <p:sp>
        <p:nvSpPr>
          <p:cNvPr id="4158" name="Google Shape;4158;p84"/>
          <p:cNvSpPr txBox="1"/>
          <p:nvPr/>
        </p:nvSpPr>
        <p:spPr>
          <a:xfrm>
            <a:off x="5094400" y="4080875"/>
            <a:ext cx="3225300" cy="52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Dosis"/>
                <a:ea typeface="Dosis"/>
                <a:cs typeface="Dosis"/>
                <a:sym typeface="Dosis"/>
              </a:rPr>
              <a:t>Improving accuracy score</a:t>
            </a:r>
            <a:endParaRPr>
              <a:solidFill>
                <a:schemeClr val="lt1"/>
              </a:solidFill>
              <a:latin typeface="Dosis"/>
              <a:ea typeface="Dosis"/>
              <a:cs typeface="Dosis"/>
              <a:sym typeface="Dosis"/>
            </a:endParaRPr>
          </a:p>
          <a:p>
            <a:pPr marL="0" lvl="0" indent="0" algn="l" rtl="0">
              <a:spcBef>
                <a:spcPts val="0"/>
              </a:spcBef>
              <a:spcAft>
                <a:spcPts val="0"/>
              </a:spcAft>
              <a:buNone/>
            </a:pPr>
            <a:r>
              <a:rPr lang="en">
                <a:solidFill>
                  <a:schemeClr val="lt1"/>
                </a:solidFill>
                <a:latin typeface="Dosis"/>
                <a:ea typeface="Dosis"/>
                <a:cs typeface="Dosis"/>
                <a:sym typeface="Dosis"/>
              </a:rPr>
              <a:t>Constraints : Time limitation</a:t>
            </a:r>
            <a:endParaRPr>
              <a:solidFill>
                <a:schemeClr val="lt1"/>
              </a:solidFill>
              <a:latin typeface="Dosis"/>
              <a:ea typeface="Dosis"/>
              <a:cs typeface="Dosis"/>
              <a:sym typeface="Dosis"/>
            </a:endParaRPr>
          </a:p>
        </p:txBody>
      </p:sp>
      <p:sp>
        <p:nvSpPr>
          <p:cNvPr id="4154" name="Google Shape;4154;p84"/>
          <p:cNvSpPr/>
          <p:nvPr/>
        </p:nvSpPr>
        <p:spPr>
          <a:xfrm>
            <a:off x="2546228" y="3412275"/>
            <a:ext cx="1971900" cy="526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Space Grotesk Medium"/>
                <a:ea typeface="Space Grotesk Medium"/>
                <a:cs typeface="Space Grotesk Medium"/>
                <a:sym typeface="Space Grotesk Medium"/>
              </a:rPr>
              <a:t>Model Building</a:t>
            </a:r>
            <a:endParaRPr sz="1600">
              <a:solidFill>
                <a:schemeClr val="lt1"/>
              </a:solidFill>
              <a:latin typeface="Space Grotesk Medium"/>
              <a:ea typeface="Space Grotesk Medium"/>
              <a:cs typeface="Space Grotesk Medium"/>
              <a:sym typeface="Space Grotesk Medium"/>
            </a:endParaRPr>
          </a:p>
        </p:txBody>
      </p:sp>
      <p:sp>
        <p:nvSpPr>
          <p:cNvPr id="4159" name="Google Shape;4159;p84"/>
          <p:cNvSpPr txBox="1"/>
          <p:nvPr/>
        </p:nvSpPr>
        <p:spPr>
          <a:xfrm>
            <a:off x="4596699" y="3413300"/>
            <a:ext cx="3225300" cy="526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Dosis"/>
                <a:ea typeface="Dosis"/>
                <a:cs typeface="Dosis"/>
                <a:sym typeface="Dosis"/>
              </a:rPr>
              <a:t>Logistic Regression &amp; Random Forest</a:t>
            </a:r>
            <a:endParaRPr>
              <a:solidFill>
                <a:schemeClr val="lt1"/>
              </a:solidFill>
              <a:latin typeface="Dosis"/>
              <a:ea typeface="Dosis"/>
              <a:cs typeface="Dosis"/>
              <a:sym typeface="Dosis"/>
            </a:endParaRPr>
          </a:p>
        </p:txBody>
      </p:sp>
      <p:sp>
        <p:nvSpPr>
          <p:cNvPr id="4152" name="Google Shape;4152;p84"/>
          <p:cNvSpPr/>
          <p:nvPr/>
        </p:nvSpPr>
        <p:spPr>
          <a:xfrm>
            <a:off x="2050927" y="2743800"/>
            <a:ext cx="1971900" cy="5256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Space Grotesk Medium"/>
                <a:ea typeface="Space Grotesk Medium"/>
                <a:cs typeface="Space Grotesk Medium"/>
                <a:sym typeface="Space Grotesk Medium"/>
              </a:rPr>
              <a:t>Data Preparation</a:t>
            </a:r>
            <a:endParaRPr sz="1600">
              <a:solidFill>
                <a:schemeClr val="lt1"/>
              </a:solidFill>
              <a:latin typeface="Space Grotesk Medium"/>
              <a:ea typeface="Space Grotesk Medium"/>
              <a:cs typeface="Space Grotesk Medium"/>
              <a:sym typeface="Space Grotesk Medium"/>
            </a:endParaRPr>
          </a:p>
        </p:txBody>
      </p:sp>
      <p:sp>
        <p:nvSpPr>
          <p:cNvPr id="4160" name="Google Shape;4160;p84"/>
          <p:cNvSpPr txBox="1"/>
          <p:nvPr/>
        </p:nvSpPr>
        <p:spPr>
          <a:xfrm>
            <a:off x="4104225" y="2744275"/>
            <a:ext cx="3879300" cy="52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Dosis"/>
                <a:ea typeface="Dosis"/>
                <a:cs typeface="Dosis"/>
                <a:sym typeface="Dosis"/>
              </a:rPr>
              <a:t>Cleaning / New Dataframe / feature engineering</a:t>
            </a:r>
            <a:endParaRPr>
              <a:solidFill>
                <a:schemeClr val="lt1"/>
              </a:solidFill>
              <a:latin typeface="Dosis"/>
              <a:ea typeface="Dosis"/>
              <a:cs typeface="Dosis"/>
              <a:sym typeface="Dosis"/>
            </a:endParaRPr>
          </a:p>
        </p:txBody>
      </p:sp>
      <p:sp>
        <p:nvSpPr>
          <p:cNvPr id="4150" name="Google Shape;4150;p84"/>
          <p:cNvSpPr/>
          <p:nvPr/>
        </p:nvSpPr>
        <p:spPr>
          <a:xfrm>
            <a:off x="1555626" y="2075200"/>
            <a:ext cx="1971900" cy="5247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Space Grotesk Medium"/>
                <a:ea typeface="Space Grotesk Medium"/>
                <a:cs typeface="Space Grotesk Medium"/>
                <a:sym typeface="Space Grotesk Medium"/>
              </a:rPr>
              <a:t>CRISP - DM</a:t>
            </a:r>
            <a:endParaRPr sz="1600">
              <a:solidFill>
                <a:schemeClr val="lt1"/>
              </a:solidFill>
              <a:latin typeface="Space Grotesk Medium"/>
              <a:ea typeface="Space Grotesk Medium"/>
              <a:cs typeface="Space Grotesk Medium"/>
              <a:sym typeface="Space Grotesk Medium"/>
            </a:endParaRPr>
          </a:p>
        </p:txBody>
      </p:sp>
      <p:sp>
        <p:nvSpPr>
          <p:cNvPr id="4161" name="Google Shape;4161;p84"/>
          <p:cNvSpPr txBox="1"/>
          <p:nvPr/>
        </p:nvSpPr>
        <p:spPr>
          <a:xfrm>
            <a:off x="3589650" y="2077225"/>
            <a:ext cx="4730100" cy="524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Dosis"/>
                <a:ea typeface="Dosis"/>
                <a:cs typeface="Dosis"/>
                <a:sym typeface="Dosis"/>
              </a:rPr>
              <a:t>Cross Industry Standard Process for Data Mining Methodology</a:t>
            </a:r>
            <a:endParaRPr>
              <a:solidFill>
                <a:schemeClr val="lt1"/>
              </a:solidFill>
              <a:latin typeface="Dosis"/>
              <a:ea typeface="Dosis"/>
              <a:cs typeface="Dosis"/>
              <a:sym typeface="Dosis"/>
            </a:endParaRPr>
          </a:p>
        </p:txBody>
      </p:sp>
      <p:sp>
        <p:nvSpPr>
          <p:cNvPr id="4162" name="Google Shape;4162;p84"/>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27/28</a:t>
            </a:r>
            <a:endParaRPr sz="1700" b="1">
              <a:solidFill>
                <a:schemeClr val="lt1"/>
              </a:solidFill>
              <a:latin typeface="Dosis"/>
              <a:ea typeface="Dosis"/>
              <a:cs typeface="Dosis"/>
              <a:sym typeface="Dosi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166"/>
        <p:cNvGrpSpPr/>
        <p:nvPr/>
      </p:nvGrpSpPr>
      <p:grpSpPr>
        <a:xfrm>
          <a:off x="0" y="0"/>
          <a:ext cx="0" cy="0"/>
          <a:chOff x="0" y="0"/>
          <a:chExt cx="0" cy="0"/>
        </a:xfrm>
      </p:grpSpPr>
      <p:grpSp>
        <p:nvGrpSpPr>
          <p:cNvPr id="4167" name="Google Shape;4167;p85"/>
          <p:cNvGrpSpPr/>
          <p:nvPr/>
        </p:nvGrpSpPr>
        <p:grpSpPr>
          <a:xfrm>
            <a:off x="5077117" y="694298"/>
            <a:ext cx="3198366" cy="4556595"/>
            <a:chOff x="5077117" y="694298"/>
            <a:chExt cx="3198366" cy="4556595"/>
          </a:xfrm>
        </p:grpSpPr>
        <p:grpSp>
          <p:nvGrpSpPr>
            <p:cNvPr id="4168" name="Google Shape;4168;p85"/>
            <p:cNvGrpSpPr/>
            <p:nvPr/>
          </p:nvGrpSpPr>
          <p:grpSpPr>
            <a:xfrm flipH="1">
              <a:off x="5077117" y="694298"/>
              <a:ext cx="3198366" cy="4556595"/>
              <a:chOff x="1576575" y="1216150"/>
              <a:chExt cx="2944275" cy="4243825"/>
            </a:xfrm>
          </p:grpSpPr>
          <p:sp>
            <p:nvSpPr>
              <p:cNvPr id="4169" name="Google Shape;4169;p85"/>
              <p:cNvSpPr/>
              <p:nvPr/>
            </p:nvSpPr>
            <p:spPr>
              <a:xfrm>
                <a:off x="3270825" y="3452425"/>
                <a:ext cx="1100900" cy="2006925"/>
              </a:xfrm>
              <a:custGeom>
                <a:avLst/>
                <a:gdLst/>
                <a:ahLst/>
                <a:cxnLst/>
                <a:rect l="l" t="t" r="r" b="b"/>
                <a:pathLst>
                  <a:path w="44036" h="80277" extrusionOk="0">
                    <a:moveTo>
                      <a:pt x="35113" y="0"/>
                    </a:moveTo>
                    <a:lnTo>
                      <a:pt x="4136" y="902"/>
                    </a:lnTo>
                    <a:cubicBezTo>
                      <a:pt x="4136" y="902"/>
                      <a:pt x="0" y="19399"/>
                      <a:pt x="1680" y="80276"/>
                    </a:cubicBezTo>
                    <a:lnTo>
                      <a:pt x="21179" y="80276"/>
                    </a:lnTo>
                    <a:lnTo>
                      <a:pt x="22382" y="23935"/>
                    </a:lnTo>
                    <a:lnTo>
                      <a:pt x="25239" y="80276"/>
                    </a:lnTo>
                    <a:lnTo>
                      <a:pt x="44036" y="80276"/>
                    </a:lnTo>
                    <a:cubicBezTo>
                      <a:pt x="44036" y="80276"/>
                      <a:pt x="41655" y="17018"/>
                      <a:pt x="35113" y="0"/>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5"/>
              <p:cNvSpPr/>
              <p:nvPr/>
            </p:nvSpPr>
            <p:spPr>
              <a:xfrm>
                <a:off x="3426850" y="3471850"/>
                <a:ext cx="52650" cy="604650"/>
              </a:xfrm>
              <a:custGeom>
                <a:avLst/>
                <a:gdLst/>
                <a:ahLst/>
                <a:cxnLst/>
                <a:rect l="l" t="t" r="r" b="b"/>
                <a:pathLst>
                  <a:path w="2106" h="24186" fill="none" extrusionOk="0">
                    <a:moveTo>
                      <a:pt x="2105" y="0"/>
                    </a:moveTo>
                    <a:cubicBezTo>
                      <a:pt x="2105" y="0"/>
                      <a:pt x="0" y="18797"/>
                      <a:pt x="326" y="24186"/>
                    </a:cubicBez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5"/>
              <p:cNvSpPr/>
              <p:nvPr/>
            </p:nvSpPr>
            <p:spPr>
              <a:xfrm>
                <a:off x="3287125" y="4076475"/>
                <a:ext cx="314550" cy="529475"/>
              </a:xfrm>
              <a:custGeom>
                <a:avLst/>
                <a:gdLst/>
                <a:ahLst/>
                <a:cxnLst/>
                <a:rect l="l" t="t" r="r" b="b"/>
                <a:pathLst>
                  <a:path w="12582" h="21179" fill="none" extrusionOk="0">
                    <a:moveTo>
                      <a:pt x="627" y="1"/>
                    </a:moveTo>
                    <a:lnTo>
                      <a:pt x="11604" y="1"/>
                    </a:lnTo>
                    <a:cubicBezTo>
                      <a:pt x="11604" y="1"/>
                      <a:pt x="12582" y="20026"/>
                      <a:pt x="9474" y="20502"/>
                    </a:cubicBezTo>
                    <a:cubicBezTo>
                      <a:pt x="6341" y="20978"/>
                      <a:pt x="1880" y="21179"/>
                      <a:pt x="0" y="19650"/>
                    </a:cubicBez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5"/>
              <p:cNvSpPr/>
              <p:nvPr/>
            </p:nvSpPr>
            <p:spPr>
              <a:xfrm>
                <a:off x="3302775" y="4133500"/>
                <a:ext cx="276350" cy="25"/>
              </a:xfrm>
              <a:custGeom>
                <a:avLst/>
                <a:gdLst/>
                <a:ahLst/>
                <a:cxnLst/>
                <a:rect l="l" t="t" r="r" b="b"/>
                <a:pathLst>
                  <a:path w="11054" h="1" fill="none" extrusionOk="0">
                    <a:moveTo>
                      <a:pt x="1" y="0"/>
                    </a:moveTo>
                    <a:lnTo>
                      <a:pt x="11053" y="0"/>
                    </a:ln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5"/>
              <p:cNvSpPr/>
              <p:nvPr/>
            </p:nvSpPr>
            <p:spPr>
              <a:xfrm>
                <a:off x="3403650" y="4597775"/>
                <a:ext cx="8800" cy="861575"/>
              </a:xfrm>
              <a:custGeom>
                <a:avLst/>
                <a:gdLst/>
                <a:ahLst/>
                <a:cxnLst/>
                <a:rect l="l" t="t" r="r" b="b"/>
                <a:pathLst>
                  <a:path w="352" h="34463" fill="none" extrusionOk="0">
                    <a:moveTo>
                      <a:pt x="352" y="1"/>
                    </a:moveTo>
                    <a:cubicBezTo>
                      <a:pt x="352" y="1"/>
                      <a:pt x="1" y="25039"/>
                      <a:pt x="352" y="34462"/>
                    </a:cubicBez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5"/>
              <p:cNvSpPr/>
              <p:nvPr/>
            </p:nvSpPr>
            <p:spPr>
              <a:xfrm>
                <a:off x="3830350" y="3929850"/>
                <a:ext cx="104025" cy="120975"/>
              </a:xfrm>
              <a:custGeom>
                <a:avLst/>
                <a:gdLst/>
                <a:ahLst/>
                <a:cxnLst/>
                <a:rect l="l" t="t" r="r" b="b"/>
                <a:pathLst>
                  <a:path w="4161" h="4839" extrusionOk="0">
                    <a:moveTo>
                      <a:pt x="4161" y="1"/>
                    </a:moveTo>
                    <a:lnTo>
                      <a:pt x="4161" y="1"/>
                    </a:lnTo>
                    <a:cubicBezTo>
                      <a:pt x="3935" y="502"/>
                      <a:pt x="3610" y="903"/>
                      <a:pt x="3284" y="1329"/>
                    </a:cubicBezTo>
                    <a:cubicBezTo>
                      <a:pt x="2933" y="1730"/>
                      <a:pt x="2582" y="2131"/>
                      <a:pt x="2206" y="2507"/>
                    </a:cubicBezTo>
                    <a:cubicBezTo>
                      <a:pt x="1479" y="3284"/>
                      <a:pt x="727" y="4011"/>
                      <a:pt x="1" y="4838"/>
                    </a:cubicBezTo>
                    <a:cubicBezTo>
                      <a:pt x="477" y="4587"/>
                      <a:pt x="928" y="4287"/>
                      <a:pt x="1379" y="3961"/>
                    </a:cubicBezTo>
                    <a:cubicBezTo>
                      <a:pt x="1805" y="3610"/>
                      <a:pt x="2206" y="3234"/>
                      <a:pt x="2582" y="2858"/>
                    </a:cubicBezTo>
                    <a:cubicBezTo>
                      <a:pt x="2958" y="2457"/>
                      <a:pt x="3309" y="2031"/>
                      <a:pt x="3610" y="1555"/>
                    </a:cubicBezTo>
                    <a:cubicBezTo>
                      <a:pt x="3885" y="1079"/>
                      <a:pt x="4161" y="552"/>
                      <a:pt x="416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5"/>
              <p:cNvSpPr/>
              <p:nvPr/>
            </p:nvSpPr>
            <p:spPr>
              <a:xfrm>
                <a:off x="3441250" y="3471850"/>
                <a:ext cx="104675" cy="481225"/>
              </a:xfrm>
              <a:custGeom>
                <a:avLst/>
                <a:gdLst/>
                <a:ahLst/>
                <a:cxnLst/>
                <a:rect l="l" t="t" r="r" b="b"/>
                <a:pathLst>
                  <a:path w="4187" h="19249" fill="none" extrusionOk="0">
                    <a:moveTo>
                      <a:pt x="4186" y="0"/>
                    </a:moveTo>
                    <a:cubicBezTo>
                      <a:pt x="4186" y="0"/>
                      <a:pt x="3459" y="19248"/>
                      <a:pt x="1" y="19248"/>
                    </a:cubicBezTo>
                  </a:path>
                </a:pathLst>
              </a:custGeom>
              <a:solidFill>
                <a:schemeClr val="dk1"/>
              </a:solidFill>
              <a:ln w="12525" cap="flat" cmpd="sng">
                <a:solidFill>
                  <a:schemeClr val="dk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5"/>
              <p:cNvSpPr/>
              <p:nvPr/>
            </p:nvSpPr>
            <p:spPr>
              <a:xfrm>
                <a:off x="3507675" y="1907300"/>
                <a:ext cx="352150" cy="393150"/>
              </a:xfrm>
              <a:custGeom>
                <a:avLst/>
                <a:gdLst/>
                <a:ahLst/>
                <a:cxnLst/>
                <a:rect l="l" t="t" r="r" b="b"/>
                <a:pathLst>
                  <a:path w="14086" h="15726" extrusionOk="0">
                    <a:moveTo>
                      <a:pt x="0" y="0"/>
                    </a:moveTo>
                    <a:lnTo>
                      <a:pt x="0" y="13058"/>
                    </a:lnTo>
                    <a:cubicBezTo>
                      <a:pt x="0" y="13058"/>
                      <a:pt x="2365" y="15726"/>
                      <a:pt x="6368" y="15726"/>
                    </a:cubicBezTo>
                    <a:cubicBezTo>
                      <a:pt x="6823" y="15726"/>
                      <a:pt x="7299" y="15691"/>
                      <a:pt x="7795" y="15614"/>
                    </a:cubicBezTo>
                    <a:cubicBezTo>
                      <a:pt x="12657" y="14837"/>
                      <a:pt x="14085" y="12156"/>
                      <a:pt x="14085" y="12156"/>
                    </a:cubicBezTo>
                    <a:lnTo>
                      <a:pt x="10752" y="0"/>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5"/>
              <p:cNvSpPr/>
              <p:nvPr/>
            </p:nvSpPr>
            <p:spPr>
              <a:xfrm>
                <a:off x="3507675" y="1907300"/>
                <a:ext cx="309550" cy="198050"/>
              </a:xfrm>
              <a:custGeom>
                <a:avLst/>
                <a:gdLst/>
                <a:ahLst/>
                <a:cxnLst/>
                <a:rect l="l" t="t" r="r" b="b"/>
                <a:pathLst>
                  <a:path w="12382" h="7922" extrusionOk="0">
                    <a:moveTo>
                      <a:pt x="0" y="0"/>
                    </a:moveTo>
                    <a:lnTo>
                      <a:pt x="0" y="6091"/>
                    </a:lnTo>
                    <a:cubicBezTo>
                      <a:pt x="1750" y="6977"/>
                      <a:pt x="4087" y="7921"/>
                      <a:pt x="5939" y="7921"/>
                    </a:cubicBezTo>
                    <a:cubicBezTo>
                      <a:pt x="6182" y="7921"/>
                      <a:pt x="6418" y="7905"/>
                      <a:pt x="6642" y="7870"/>
                    </a:cubicBezTo>
                    <a:cubicBezTo>
                      <a:pt x="8672" y="7519"/>
                      <a:pt x="10903" y="6642"/>
                      <a:pt x="12381" y="5990"/>
                    </a:cubicBezTo>
                    <a:lnTo>
                      <a:pt x="10752" y="0"/>
                    </a:ln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5"/>
              <p:cNvSpPr/>
              <p:nvPr/>
            </p:nvSpPr>
            <p:spPr>
              <a:xfrm>
                <a:off x="3736375" y="1377225"/>
                <a:ext cx="133475" cy="286350"/>
              </a:xfrm>
              <a:custGeom>
                <a:avLst/>
                <a:gdLst/>
                <a:ahLst/>
                <a:cxnLst/>
                <a:rect l="l" t="t" r="r" b="b"/>
                <a:pathLst>
                  <a:path w="5339" h="11454" extrusionOk="0">
                    <a:moveTo>
                      <a:pt x="2682" y="0"/>
                    </a:moveTo>
                    <a:cubicBezTo>
                      <a:pt x="1203" y="0"/>
                      <a:pt x="0" y="2557"/>
                      <a:pt x="0" y="5714"/>
                    </a:cubicBezTo>
                    <a:cubicBezTo>
                      <a:pt x="0" y="8897"/>
                      <a:pt x="1203" y="11454"/>
                      <a:pt x="2682" y="11454"/>
                    </a:cubicBezTo>
                    <a:cubicBezTo>
                      <a:pt x="4161" y="11454"/>
                      <a:pt x="5339" y="8897"/>
                      <a:pt x="5339" y="5714"/>
                    </a:cubicBezTo>
                    <a:cubicBezTo>
                      <a:pt x="5339" y="2557"/>
                      <a:pt x="4161" y="0"/>
                      <a:pt x="2682" y="0"/>
                    </a:cubicBez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5"/>
              <p:cNvSpPr/>
              <p:nvPr/>
            </p:nvSpPr>
            <p:spPr>
              <a:xfrm>
                <a:off x="3303400" y="1334625"/>
                <a:ext cx="674225" cy="670175"/>
              </a:xfrm>
              <a:custGeom>
                <a:avLst/>
                <a:gdLst/>
                <a:ahLst/>
                <a:cxnLst/>
                <a:rect l="l" t="t" r="r" b="b"/>
                <a:pathLst>
                  <a:path w="26969" h="26807" extrusionOk="0">
                    <a:moveTo>
                      <a:pt x="13144" y="0"/>
                    </a:moveTo>
                    <a:cubicBezTo>
                      <a:pt x="11983" y="0"/>
                      <a:pt x="10628" y="139"/>
                      <a:pt x="9048" y="476"/>
                    </a:cubicBezTo>
                    <a:cubicBezTo>
                      <a:pt x="1" y="2406"/>
                      <a:pt x="3008" y="11980"/>
                      <a:pt x="3008" y="11980"/>
                    </a:cubicBezTo>
                    <a:cubicBezTo>
                      <a:pt x="2748" y="11842"/>
                      <a:pt x="2488" y="11775"/>
                      <a:pt x="2239" y="11775"/>
                    </a:cubicBezTo>
                    <a:cubicBezTo>
                      <a:pt x="1221" y="11775"/>
                      <a:pt x="406" y="12907"/>
                      <a:pt x="627" y="14962"/>
                    </a:cubicBezTo>
                    <a:cubicBezTo>
                      <a:pt x="878" y="17494"/>
                      <a:pt x="3434" y="19449"/>
                      <a:pt x="4312" y="20852"/>
                    </a:cubicBezTo>
                    <a:cubicBezTo>
                      <a:pt x="5045" y="22025"/>
                      <a:pt x="8353" y="26806"/>
                      <a:pt x="14454" y="26806"/>
                    </a:cubicBezTo>
                    <a:cubicBezTo>
                      <a:pt x="15652" y="26806"/>
                      <a:pt x="16957" y="26622"/>
                      <a:pt x="18372" y="26191"/>
                    </a:cubicBezTo>
                    <a:cubicBezTo>
                      <a:pt x="26968" y="23559"/>
                      <a:pt x="23460" y="13734"/>
                      <a:pt x="22758" y="10652"/>
                    </a:cubicBezTo>
                    <a:cubicBezTo>
                      <a:pt x="22056" y="7569"/>
                      <a:pt x="19775" y="3108"/>
                      <a:pt x="19775" y="3108"/>
                    </a:cubicBezTo>
                    <a:cubicBezTo>
                      <a:pt x="19775" y="3108"/>
                      <a:pt x="18631" y="0"/>
                      <a:pt x="13144"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5"/>
              <p:cNvSpPr/>
              <p:nvPr/>
            </p:nvSpPr>
            <p:spPr>
              <a:xfrm>
                <a:off x="3258350" y="1216150"/>
                <a:ext cx="621725" cy="660300"/>
              </a:xfrm>
              <a:custGeom>
                <a:avLst/>
                <a:gdLst/>
                <a:ahLst/>
                <a:cxnLst/>
                <a:rect l="l" t="t" r="r" b="b"/>
                <a:pathLst>
                  <a:path w="24869" h="26412" extrusionOk="0">
                    <a:moveTo>
                      <a:pt x="15974" y="0"/>
                    </a:moveTo>
                    <a:cubicBezTo>
                      <a:pt x="15938" y="0"/>
                      <a:pt x="15901" y="1"/>
                      <a:pt x="15863" y="2"/>
                    </a:cubicBezTo>
                    <a:cubicBezTo>
                      <a:pt x="13708" y="52"/>
                      <a:pt x="9948" y="2809"/>
                      <a:pt x="9948" y="2809"/>
                    </a:cubicBezTo>
                    <a:cubicBezTo>
                      <a:pt x="9948" y="2809"/>
                      <a:pt x="9571" y="2650"/>
                      <a:pt x="8975" y="2650"/>
                    </a:cubicBezTo>
                    <a:cubicBezTo>
                      <a:pt x="7550" y="2650"/>
                      <a:pt x="4873" y="3559"/>
                      <a:pt x="3106" y="9726"/>
                    </a:cubicBezTo>
                    <a:cubicBezTo>
                      <a:pt x="3106" y="9726"/>
                      <a:pt x="124" y="11055"/>
                      <a:pt x="48" y="14288"/>
                    </a:cubicBezTo>
                    <a:cubicBezTo>
                      <a:pt x="1" y="17345"/>
                      <a:pt x="2092" y="26411"/>
                      <a:pt x="6020" y="26411"/>
                    </a:cubicBezTo>
                    <a:cubicBezTo>
                      <a:pt x="6214" y="26411"/>
                      <a:pt x="6412" y="26389"/>
                      <a:pt x="6615" y="26343"/>
                    </a:cubicBezTo>
                    <a:cubicBezTo>
                      <a:pt x="6615" y="26343"/>
                      <a:pt x="6038" y="24839"/>
                      <a:pt x="4835" y="24012"/>
                    </a:cubicBezTo>
                    <a:cubicBezTo>
                      <a:pt x="3632" y="23185"/>
                      <a:pt x="1527" y="18348"/>
                      <a:pt x="3031" y="16970"/>
                    </a:cubicBezTo>
                    <a:cubicBezTo>
                      <a:pt x="3214" y="16801"/>
                      <a:pt x="3392" y="16728"/>
                      <a:pt x="3564" y="16728"/>
                    </a:cubicBezTo>
                    <a:cubicBezTo>
                      <a:pt x="4799" y="16728"/>
                      <a:pt x="5687" y="20554"/>
                      <a:pt x="5687" y="20554"/>
                    </a:cubicBezTo>
                    <a:lnTo>
                      <a:pt x="6489" y="20127"/>
                    </a:lnTo>
                    <a:cubicBezTo>
                      <a:pt x="6489" y="20127"/>
                      <a:pt x="7617" y="16744"/>
                      <a:pt x="6489" y="12107"/>
                    </a:cubicBezTo>
                    <a:lnTo>
                      <a:pt x="6489" y="12107"/>
                    </a:lnTo>
                    <a:cubicBezTo>
                      <a:pt x="6490" y="12107"/>
                      <a:pt x="8502" y="12919"/>
                      <a:pt x="11299" y="12919"/>
                    </a:cubicBezTo>
                    <a:cubicBezTo>
                      <a:pt x="14085" y="12919"/>
                      <a:pt x="17649" y="12114"/>
                      <a:pt x="20775" y="8899"/>
                    </a:cubicBezTo>
                    <a:cubicBezTo>
                      <a:pt x="20775" y="8899"/>
                      <a:pt x="20864" y="8911"/>
                      <a:pt x="21013" y="8911"/>
                    </a:cubicBezTo>
                    <a:cubicBezTo>
                      <a:pt x="21733" y="8911"/>
                      <a:pt x="23870" y="8636"/>
                      <a:pt x="24409" y="5441"/>
                    </a:cubicBezTo>
                    <a:cubicBezTo>
                      <a:pt x="24868" y="2724"/>
                      <a:pt x="22533" y="1274"/>
                      <a:pt x="20375" y="1274"/>
                    </a:cubicBezTo>
                    <a:cubicBezTo>
                      <a:pt x="19468" y="1274"/>
                      <a:pt x="18592" y="1530"/>
                      <a:pt x="17968" y="2057"/>
                    </a:cubicBezTo>
                    <a:cubicBezTo>
                      <a:pt x="17968" y="2057"/>
                      <a:pt x="18041" y="0"/>
                      <a:pt x="15974" y="0"/>
                    </a:cubicBez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5"/>
              <p:cNvSpPr/>
              <p:nvPr/>
            </p:nvSpPr>
            <p:spPr>
              <a:xfrm>
                <a:off x="3705675" y="1639750"/>
                <a:ext cx="68925" cy="142250"/>
              </a:xfrm>
              <a:custGeom>
                <a:avLst/>
                <a:gdLst/>
                <a:ahLst/>
                <a:cxnLst/>
                <a:rect l="l" t="t" r="r" b="b"/>
                <a:pathLst>
                  <a:path w="2757" h="5690" extrusionOk="0">
                    <a:moveTo>
                      <a:pt x="0" y="0"/>
                    </a:moveTo>
                    <a:cubicBezTo>
                      <a:pt x="125" y="928"/>
                      <a:pt x="351" y="1805"/>
                      <a:pt x="602" y="2707"/>
                    </a:cubicBezTo>
                    <a:lnTo>
                      <a:pt x="627" y="2782"/>
                    </a:lnTo>
                    <a:lnTo>
                      <a:pt x="727" y="2833"/>
                    </a:lnTo>
                    <a:cubicBezTo>
                      <a:pt x="1028" y="3008"/>
                      <a:pt x="1328" y="3209"/>
                      <a:pt x="1604" y="3434"/>
                    </a:cubicBezTo>
                    <a:cubicBezTo>
                      <a:pt x="1729" y="3534"/>
                      <a:pt x="1880" y="3660"/>
                      <a:pt x="1980" y="3785"/>
                    </a:cubicBezTo>
                    <a:cubicBezTo>
                      <a:pt x="2105" y="3885"/>
                      <a:pt x="2181" y="4036"/>
                      <a:pt x="2231" y="4161"/>
                    </a:cubicBezTo>
                    <a:cubicBezTo>
                      <a:pt x="2331" y="4437"/>
                      <a:pt x="2256" y="4762"/>
                      <a:pt x="2055" y="5038"/>
                    </a:cubicBezTo>
                    <a:cubicBezTo>
                      <a:pt x="1855" y="5314"/>
                      <a:pt x="1579" y="5564"/>
                      <a:pt x="1228" y="5690"/>
                    </a:cubicBezTo>
                    <a:cubicBezTo>
                      <a:pt x="1604" y="5690"/>
                      <a:pt x="1980" y="5514"/>
                      <a:pt x="2281" y="5239"/>
                    </a:cubicBezTo>
                    <a:cubicBezTo>
                      <a:pt x="2582" y="4963"/>
                      <a:pt x="2757" y="4487"/>
                      <a:pt x="2657" y="4036"/>
                    </a:cubicBezTo>
                    <a:cubicBezTo>
                      <a:pt x="2531" y="3559"/>
                      <a:pt x="2206" y="3284"/>
                      <a:pt x="1930" y="3033"/>
                    </a:cubicBezTo>
                    <a:cubicBezTo>
                      <a:pt x="1632" y="2804"/>
                      <a:pt x="1334" y="2616"/>
                      <a:pt x="1017" y="2452"/>
                    </a:cubicBezTo>
                    <a:lnTo>
                      <a:pt x="1017" y="2452"/>
                    </a:lnTo>
                    <a:cubicBezTo>
                      <a:pt x="726" y="1612"/>
                      <a:pt x="409" y="795"/>
                      <a:pt x="0" y="0"/>
                    </a:cubicBez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5"/>
              <p:cNvSpPr/>
              <p:nvPr/>
            </p:nvSpPr>
            <p:spPr>
              <a:xfrm>
                <a:off x="3663675" y="1839000"/>
                <a:ext cx="139750" cy="77125"/>
              </a:xfrm>
              <a:custGeom>
                <a:avLst/>
                <a:gdLst/>
                <a:ahLst/>
                <a:cxnLst/>
                <a:rect l="l" t="t" r="r" b="b"/>
                <a:pathLst>
                  <a:path w="5590" h="3085" extrusionOk="0">
                    <a:moveTo>
                      <a:pt x="1" y="0"/>
                    </a:moveTo>
                    <a:cubicBezTo>
                      <a:pt x="1" y="0"/>
                      <a:pt x="588" y="3084"/>
                      <a:pt x="2852" y="3084"/>
                    </a:cubicBezTo>
                    <a:cubicBezTo>
                      <a:pt x="2879" y="3084"/>
                      <a:pt x="2906" y="3084"/>
                      <a:pt x="2933" y="3083"/>
                    </a:cubicBezTo>
                    <a:cubicBezTo>
                      <a:pt x="5264" y="3008"/>
                      <a:pt x="5590" y="0"/>
                      <a:pt x="5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5"/>
              <p:cNvSpPr/>
              <p:nvPr/>
            </p:nvSpPr>
            <p:spPr>
              <a:xfrm>
                <a:off x="3535225" y="1576150"/>
                <a:ext cx="67075" cy="44825"/>
              </a:xfrm>
              <a:custGeom>
                <a:avLst/>
                <a:gdLst/>
                <a:ahLst/>
                <a:cxnLst/>
                <a:rect l="l" t="t" r="r" b="b"/>
                <a:pathLst>
                  <a:path w="2683" h="1793" extrusionOk="0">
                    <a:moveTo>
                      <a:pt x="1556" y="0"/>
                    </a:moveTo>
                    <a:cubicBezTo>
                      <a:pt x="975" y="0"/>
                      <a:pt x="321" y="364"/>
                      <a:pt x="1" y="1793"/>
                    </a:cubicBezTo>
                    <a:lnTo>
                      <a:pt x="2683" y="389"/>
                    </a:lnTo>
                    <a:cubicBezTo>
                      <a:pt x="2683" y="389"/>
                      <a:pt x="2158" y="0"/>
                      <a:pt x="1556" y="0"/>
                    </a:cubicBezTo>
                    <a:close/>
                  </a:path>
                </a:pathLst>
              </a:custGeom>
              <a:solidFill>
                <a:srgbClr val="6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5"/>
              <p:cNvSpPr/>
              <p:nvPr/>
            </p:nvSpPr>
            <p:spPr>
              <a:xfrm>
                <a:off x="3767700" y="1537825"/>
                <a:ext cx="63925" cy="21750"/>
              </a:xfrm>
              <a:custGeom>
                <a:avLst/>
                <a:gdLst/>
                <a:ahLst/>
                <a:cxnLst/>
                <a:rect l="l" t="t" r="r" b="b"/>
                <a:pathLst>
                  <a:path w="2557" h="870" extrusionOk="0">
                    <a:moveTo>
                      <a:pt x="1109" y="1"/>
                    </a:moveTo>
                    <a:cubicBezTo>
                      <a:pt x="730" y="1"/>
                      <a:pt x="334" y="218"/>
                      <a:pt x="0" y="869"/>
                    </a:cubicBezTo>
                    <a:lnTo>
                      <a:pt x="2557" y="869"/>
                    </a:lnTo>
                    <a:cubicBezTo>
                      <a:pt x="2557" y="869"/>
                      <a:pt x="1866" y="1"/>
                      <a:pt x="1109" y="1"/>
                    </a:cubicBezTo>
                    <a:close/>
                  </a:path>
                </a:pathLst>
              </a:custGeom>
              <a:solidFill>
                <a:srgbClr val="6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5"/>
              <p:cNvSpPr/>
              <p:nvPr/>
            </p:nvSpPr>
            <p:spPr>
              <a:xfrm>
                <a:off x="3334725" y="1660050"/>
                <a:ext cx="51425" cy="81850"/>
              </a:xfrm>
              <a:custGeom>
                <a:avLst/>
                <a:gdLst/>
                <a:ahLst/>
                <a:cxnLst/>
                <a:rect l="l" t="t" r="r" b="b"/>
                <a:pathLst>
                  <a:path w="2057" h="3274" extrusionOk="0">
                    <a:moveTo>
                      <a:pt x="574" y="0"/>
                    </a:moveTo>
                    <a:cubicBezTo>
                      <a:pt x="507" y="0"/>
                      <a:pt x="440" y="13"/>
                      <a:pt x="377" y="41"/>
                    </a:cubicBezTo>
                    <a:cubicBezTo>
                      <a:pt x="176" y="116"/>
                      <a:pt x="51" y="291"/>
                      <a:pt x="1" y="467"/>
                    </a:cubicBezTo>
                    <a:cubicBezTo>
                      <a:pt x="151" y="366"/>
                      <a:pt x="302" y="266"/>
                      <a:pt x="452" y="266"/>
                    </a:cubicBezTo>
                    <a:cubicBezTo>
                      <a:pt x="577" y="266"/>
                      <a:pt x="653" y="366"/>
                      <a:pt x="753" y="467"/>
                    </a:cubicBezTo>
                    <a:cubicBezTo>
                      <a:pt x="828" y="592"/>
                      <a:pt x="903" y="717"/>
                      <a:pt x="953" y="868"/>
                    </a:cubicBezTo>
                    <a:cubicBezTo>
                      <a:pt x="1028" y="1043"/>
                      <a:pt x="1079" y="1193"/>
                      <a:pt x="1154" y="1344"/>
                    </a:cubicBezTo>
                    <a:cubicBezTo>
                      <a:pt x="1404" y="1996"/>
                      <a:pt x="1655" y="2647"/>
                      <a:pt x="2031" y="3274"/>
                    </a:cubicBezTo>
                    <a:cubicBezTo>
                      <a:pt x="2056" y="2898"/>
                      <a:pt x="2006" y="2547"/>
                      <a:pt x="1931" y="2196"/>
                    </a:cubicBezTo>
                    <a:cubicBezTo>
                      <a:pt x="1856" y="1845"/>
                      <a:pt x="1755" y="1494"/>
                      <a:pt x="1630" y="1168"/>
                    </a:cubicBezTo>
                    <a:cubicBezTo>
                      <a:pt x="1480" y="843"/>
                      <a:pt x="1354" y="492"/>
                      <a:pt x="1028" y="191"/>
                    </a:cubicBezTo>
                    <a:cubicBezTo>
                      <a:pt x="920" y="83"/>
                      <a:pt x="747" y="0"/>
                      <a:pt x="574" y="0"/>
                    </a:cubicBez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5"/>
              <p:cNvSpPr/>
              <p:nvPr/>
            </p:nvSpPr>
            <p:spPr>
              <a:xfrm>
                <a:off x="4077850" y="2662300"/>
                <a:ext cx="443000" cy="1267425"/>
              </a:xfrm>
              <a:custGeom>
                <a:avLst/>
                <a:gdLst/>
                <a:ahLst/>
                <a:cxnLst/>
                <a:rect l="l" t="t" r="r" b="b"/>
                <a:pathLst>
                  <a:path w="17720" h="50697" extrusionOk="0">
                    <a:moveTo>
                      <a:pt x="9324" y="1"/>
                    </a:moveTo>
                    <a:lnTo>
                      <a:pt x="0" y="3460"/>
                    </a:lnTo>
                    <a:lnTo>
                      <a:pt x="3334" y="13209"/>
                    </a:lnTo>
                    <a:cubicBezTo>
                      <a:pt x="4161" y="20778"/>
                      <a:pt x="10827" y="35841"/>
                      <a:pt x="10827" y="35841"/>
                    </a:cubicBezTo>
                    <a:cubicBezTo>
                      <a:pt x="10827" y="35841"/>
                      <a:pt x="9975" y="37470"/>
                      <a:pt x="10276" y="39099"/>
                    </a:cubicBezTo>
                    <a:cubicBezTo>
                      <a:pt x="10502" y="40202"/>
                      <a:pt x="10878" y="42282"/>
                      <a:pt x="11103" y="43460"/>
                    </a:cubicBezTo>
                    <a:cubicBezTo>
                      <a:pt x="11203" y="44011"/>
                      <a:pt x="11680" y="44387"/>
                      <a:pt x="12231" y="44387"/>
                    </a:cubicBezTo>
                    <a:cubicBezTo>
                      <a:pt x="12657" y="44387"/>
                      <a:pt x="13183" y="43861"/>
                      <a:pt x="13158" y="43209"/>
                    </a:cubicBezTo>
                    <a:lnTo>
                      <a:pt x="13158" y="40402"/>
                    </a:lnTo>
                    <a:cubicBezTo>
                      <a:pt x="13158" y="40402"/>
                      <a:pt x="15113" y="45189"/>
                      <a:pt x="14336" y="49425"/>
                    </a:cubicBezTo>
                    <a:cubicBezTo>
                      <a:pt x="14261" y="49926"/>
                      <a:pt x="14512" y="50427"/>
                      <a:pt x="14988" y="50628"/>
                    </a:cubicBezTo>
                    <a:cubicBezTo>
                      <a:pt x="15112" y="50674"/>
                      <a:pt x="15240" y="50696"/>
                      <a:pt x="15365" y="50696"/>
                    </a:cubicBezTo>
                    <a:cubicBezTo>
                      <a:pt x="15847" y="50696"/>
                      <a:pt x="16297" y="50373"/>
                      <a:pt x="16416" y="49876"/>
                    </a:cubicBezTo>
                    <a:cubicBezTo>
                      <a:pt x="16567" y="49174"/>
                      <a:pt x="16717" y="48322"/>
                      <a:pt x="16717" y="47695"/>
                    </a:cubicBezTo>
                    <a:cubicBezTo>
                      <a:pt x="17294" y="47294"/>
                      <a:pt x="17645" y="46643"/>
                      <a:pt x="17695" y="45941"/>
                    </a:cubicBezTo>
                    <a:cubicBezTo>
                      <a:pt x="17695" y="45515"/>
                      <a:pt x="17720" y="45039"/>
                      <a:pt x="17670" y="44563"/>
                    </a:cubicBezTo>
                    <a:cubicBezTo>
                      <a:pt x="17619" y="44036"/>
                      <a:pt x="17569" y="43510"/>
                      <a:pt x="17569" y="42959"/>
                    </a:cubicBezTo>
                    <a:cubicBezTo>
                      <a:pt x="17569" y="41881"/>
                      <a:pt x="17494" y="40001"/>
                      <a:pt x="17093" y="38673"/>
                    </a:cubicBezTo>
                    <a:cubicBezTo>
                      <a:pt x="16492" y="36693"/>
                      <a:pt x="15339" y="35214"/>
                      <a:pt x="15339" y="35214"/>
                    </a:cubicBezTo>
                    <a:cubicBezTo>
                      <a:pt x="13083" y="13384"/>
                      <a:pt x="10376" y="9575"/>
                      <a:pt x="10376" y="9575"/>
                    </a:cubicBezTo>
                    <a:lnTo>
                      <a:pt x="9324" y="1"/>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5"/>
              <p:cNvSpPr/>
              <p:nvPr/>
            </p:nvSpPr>
            <p:spPr>
              <a:xfrm>
                <a:off x="3472575" y="2154175"/>
                <a:ext cx="684250" cy="1387875"/>
              </a:xfrm>
              <a:custGeom>
                <a:avLst/>
                <a:gdLst/>
                <a:ahLst/>
                <a:cxnLst/>
                <a:rect l="l" t="t" r="r" b="b"/>
                <a:pathLst>
                  <a:path w="27370" h="55515" extrusionOk="0">
                    <a:moveTo>
                      <a:pt x="14863" y="0"/>
                    </a:moveTo>
                    <a:cubicBezTo>
                      <a:pt x="14863" y="0"/>
                      <a:pt x="12407" y="3183"/>
                      <a:pt x="8447" y="3434"/>
                    </a:cubicBezTo>
                    <a:cubicBezTo>
                      <a:pt x="8269" y="3445"/>
                      <a:pt x="8093" y="3450"/>
                      <a:pt x="7919" y="3450"/>
                    </a:cubicBezTo>
                    <a:cubicBezTo>
                      <a:pt x="4195" y="3450"/>
                      <a:pt x="1404" y="1003"/>
                      <a:pt x="1404" y="1003"/>
                    </a:cubicBezTo>
                    <a:lnTo>
                      <a:pt x="1" y="1253"/>
                    </a:lnTo>
                    <a:lnTo>
                      <a:pt x="1" y="53459"/>
                    </a:lnTo>
                    <a:cubicBezTo>
                      <a:pt x="1" y="53459"/>
                      <a:pt x="3585" y="55514"/>
                      <a:pt x="13033" y="55514"/>
                    </a:cubicBezTo>
                    <a:cubicBezTo>
                      <a:pt x="22482" y="55514"/>
                      <a:pt x="27369" y="51930"/>
                      <a:pt x="27369" y="51930"/>
                    </a:cubicBezTo>
                    <a:lnTo>
                      <a:pt x="179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5"/>
              <p:cNvSpPr/>
              <p:nvPr/>
            </p:nvSpPr>
            <p:spPr>
              <a:xfrm>
                <a:off x="3472575" y="2153525"/>
                <a:ext cx="424850" cy="147750"/>
              </a:xfrm>
              <a:custGeom>
                <a:avLst/>
                <a:gdLst/>
                <a:ahLst/>
                <a:cxnLst/>
                <a:rect l="l" t="t" r="r" b="b"/>
                <a:pathLst>
                  <a:path w="16994" h="5910" extrusionOk="0">
                    <a:moveTo>
                      <a:pt x="16993" y="1"/>
                    </a:moveTo>
                    <a:lnTo>
                      <a:pt x="14863" y="26"/>
                    </a:lnTo>
                    <a:cubicBezTo>
                      <a:pt x="14863" y="26"/>
                      <a:pt x="11780" y="3460"/>
                      <a:pt x="8447" y="3460"/>
                    </a:cubicBezTo>
                    <a:cubicBezTo>
                      <a:pt x="4136" y="3460"/>
                      <a:pt x="1404" y="1029"/>
                      <a:pt x="1404" y="1029"/>
                    </a:cubicBezTo>
                    <a:lnTo>
                      <a:pt x="1" y="1279"/>
                    </a:lnTo>
                    <a:cubicBezTo>
                      <a:pt x="1" y="1279"/>
                      <a:pt x="1952" y="5909"/>
                      <a:pt x="7463" y="5909"/>
                    </a:cubicBezTo>
                    <a:cubicBezTo>
                      <a:pt x="8006" y="5909"/>
                      <a:pt x="8584" y="5864"/>
                      <a:pt x="9199" y="5765"/>
                    </a:cubicBezTo>
                    <a:cubicBezTo>
                      <a:pt x="16066" y="4638"/>
                      <a:pt x="16993" y="1"/>
                      <a:pt x="16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5"/>
              <p:cNvSpPr/>
              <p:nvPr/>
            </p:nvSpPr>
            <p:spPr>
              <a:xfrm>
                <a:off x="3844125" y="2153300"/>
                <a:ext cx="493150" cy="1507150"/>
              </a:xfrm>
              <a:custGeom>
                <a:avLst/>
                <a:gdLst/>
                <a:ahLst/>
                <a:cxnLst/>
                <a:rect l="l" t="t" r="r" b="b"/>
                <a:pathLst>
                  <a:path w="19726" h="60286" extrusionOk="0">
                    <a:moveTo>
                      <a:pt x="1132" y="0"/>
                    </a:moveTo>
                    <a:cubicBezTo>
                      <a:pt x="424" y="0"/>
                      <a:pt x="1" y="35"/>
                      <a:pt x="1" y="35"/>
                    </a:cubicBezTo>
                    <a:lnTo>
                      <a:pt x="3861" y="14872"/>
                    </a:lnTo>
                    <a:cubicBezTo>
                      <a:pt x="5866" y="22717"/>
                      <a:pt x="7119" y="30737"/>
                      <a:pt x="7570" y="38807"/>
                    </a:cubicBezTo>
                    <a:lnTo>
                      <a:pt x="9550" y="60286"/>
                    </a:lnTo>
                    <a:cubicBezTo>
                      <a:pt x="15114" y="59133"/>
                      <a:pt x="15490" y="56827"/>
                      <a:pt x="15490" y="56827"/>
                    </a:cubicBezTo>
                    <a:lnTo>
                      <a:pt x="10402" y="24672"/>
                    </a:lnTo>
                    <a:lnTo>
                      <a:pt x="19725" y="20737"/>
                    </a:lnTo>
                    <a:cubicBezTo>
                      <a:pt x="19725" y="20737"/>
                      <a:pt x="17695" y="9133"/>
                      <a:pt x="13084" y="4221"/>
                    </a:cubicBezTo>
                    <a:cubicBezTo>
                      <a:pt x="9520" y="424"/>
                      <a:pt x="3597" y="0"/>
                      <a:pt x="1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5"/>
              <p:cNvSpPr/>
              <p:nvPr/>
            </p:nvSpPr>
            <p:spPr>
              <a:xfrm>
                <a:off x="3086625" y="2179225"/>
                <a:ext cx="524450" cy="1511225"/>
              </a:xfrm>
              <a:custGeom>
                <a:avLst/>
                <a:gdLst/>
                <a:ahLst/>
                <a:cxnLst/>
                <a:rect l="l" t="t" r="r" b="b"/>
                <a:pathLst>
                  <a:path w="20978" h="60449" extrusionOk="0">
                    <a:moveTo>
                      <a:pt x="16842" y="1"/>
                    </a:moveTo>
                    <a:cubicBezTo>
                      <a:pt x="0" y="3384"/>
                      <a:pt x="3258" y="17795"/>
                      <a:pt x="4035" y="20226"/>
                    </a:cubicBezTo>
                    <a:cubicBezTo>
                      <a:pt x="4812" y="22682"/>
                      <a:pt x="7218" y="23259"/>
                      <a:pt x="7218" y="23259"/>
                    </a:cubicBezTo>
                    <a:lnTo>
                      <a:pt x="7218" y="58096"/>
                    </a:lnTo>
                    <a:cubicBezTo>
                      <a:pt x="9921" y="60155"/>
                      <a:pt x="15783" y="60449"/>
                      <a:pt x="18912" y="60449"/>
                    </a:cubicBezTo>
                    <a:cubicBezTo>
                      <a:pt x="20163" y="60449"/>
                      <a:pt x="20978" y="60402"/>
                      <a:pt x="20978" y="60402"/>
                    </a:cubicBezTo>
                    <a:cubicBezTo>
                      <a:pt x="20978" y="60402"/>
                      <a:pt x="20552" y="27971"/>
                      <a:pt x="19298" y="17469"/>
                    </a:cubicBezTo>
                    <a:cubicBezTo>
                      <a:pt x="18045" y="6968"/>
                      <a:pt x="16842" y="1"/>
                      <a:pt x="168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5"/>
              <p:cNvSpPr/>
              <p:nvPr/>
            </p:nvSpPr>
            <p:spPr>
              <a:xfrm>
                <a:off x="3366450" y="2179225"/>
                <a:ext cx="184475" cy="294100"/>
              </a:xfrm>
              <a:custGeom>
                <a:avLst/>
                <a:gdLst/>
                <a:ahLst/>
                <a:cxnLst/>
                <a:rect l="l" t="t" r="r" b="b"/>
                <a:pathLst>
                  <a:path w="7379" h="11764" extrusionOk="0">
                    <a:moveTo>
                      <a:pt x="5649" y="1"/>
                    </a:moveTo>
                    <a:lnTo>
                      <a:pt x="3594" y="376"/>
                    </a:lnTo>
                    <a:cubicBezTo>
                      <a:pt x="3594" y="376"/>
                      <a:pt x="1" y="11764"/>
                      <a:pt x="7033" y="11764"/>
                    </a:cubicBezTo>
                    <a:cubicBezTo>
                      <a:pt x="7145" y="11764"/>
                      <a:pt x="7261" y="11761"/>
                      <a:pt x="7379" y="11755"/>
                    </a:cubicBezTo>
                    <a:lnTo>
                      <a:pt x="5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5"/>
              <p:cNvSpPr/>
              <p:nvPr/>
            </p:nvSpPr>
            <p:spPr>
              <a:xfrm>
                <a:off x="3844125" y="2153525"/>
                <a:ext cx="243150" cy="294525"/>
              </a:xfrm>
              <a:custGeom>
                <a:avLst/>
                <a:gdLst/>
                <a:ahLst/>
                <a:cxnLst/>
                <a:rect l="l" t="t" r="r" b="b"/>
                <a:pathLst>
                  <a:path w="9726" h="11781" extrusionOk="0">
                    <a:moveTo>
                      <a:pt x="2131" y="1"/>
                    </a:moveTo>
                    <a:lnTo>
                      <a:pt x="1" y="26"/>
                    </a:lnTo>
                    <a:lnTo>
                      <a:pt x="3059" y="11780"/>
                    </a:lnTo>
                    <a:cubicBezTo>
                      <a:pt x="9725" y="8372"/>
                      <a:pt x="2131"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5"/>
              <p:cNvSpPr/>
              <p:nvPr/>
            </p:nvSpPr>
            <p:spPr>
              <a:xfrm>
                <a:off x="4051525" y="2523225"/>
                <a:ext cx="58925" cy="248125"/>
              </a:xfrm>
              <a:custGeom>
                <a:avLst/>
                <a:gdLst/>
                <a:ahLst/>
                <a:cxnLst/>
                <a:rect l="l" t="t" r="r" b="b"/>
                <a:pathLst>
                  <a:path w="2357" h="9925" extrusionOk="0">
                    <a:moveTo>
                      <a:pt x="1" y="0"/>
                    </a:moveTo>
                    <a:cubicBezTo>
                      <a:pt x="427" y="1629"/>
                      <a:pt x="753" y="3283"/>
                      <a:pt x="1053" y="4937"/>
                    </a:cubicBezTo>
                    <a:cubicBezTo>
                      <a:pt x="1354" y="6592"/>
                      <a:pt x="1605" y="8271"/>
                      <a:pt x="1855" y="9925"/>
                    </a:cubicBezTo>
                    <a:lnTo>
                      <a:pt x="2357" y="9850"/>
                    </a:lnTo>
                    <a:cubicBezTo>
                      <a:pt x="2031" y="8170"/>
                      <a:pt x="1680" y="6541"/>
                      <a:pt x="1304" y="4887"/>
                    </a:cubicBezTo>
                    <a:cubicBezTo>
                      <a:pt x="903" y="3233"/>
                      <a:pt x="502" y="160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5"/>
              <p:cNvSpPr/>
              <p:nvPr/>
            </p:nvSpPr>
            <p:spPr>
              <a:xfrm>
                <a:off x="4096650" y="2627850"/>
                <a:ext cx="240625" cy="144750"/>
              </a:xfrm>
              <a:custGeom>
                <a:avLst/>
                <a:gdLst/>
                <a:ahLst/>
                <a:cxnLst/>
                <a:rect l="l" t="t" r="r" b="b"/>
                <a:pathLst>
                  <a:path w="9625" h="5790" extrusionOk="0">
                    <a:moveTo>
                      <a:pt x="9248" y="0"/>
                    </a:moveTo>
                    <a:lnTo>
                      <a:pt x="0" y="3935"/>
                    </a:lnTo>
                    <a:lnTo>
                      <a:pt x="326" y="5790"/>
                    </a:lnTo>
                    <a:lnTo>
                      <a:pt x="9624" y="1755"/>
                    </a:lnTo>
                    <a:lnTo>
                      <a:pt x="9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5"/>
              <p:cNvSpPr/>
              <p:nvPr/>
            </p:nvSpPr>
            <p:spPr>
              <a:xfrm>
                <a:off x="3225075" y="1670575"/>
                <a:ext cx="367200" cy="491100"/>
              </a:xfrm>
              <a:custGeom>
                <a:avLst/>
                <a:gdLst/>
                <a:ahLst/>
                <a:cxnLst/>
                <a:rect l="l" t="t" r="r" b="b"/>
                <a:pathLst>
                  <a:path w="14688" h="19644" extrusionOk="0">
                    <a:moveTo>
                      <a:pt x="6491" y="1"/>
                    </a:moveTo>
                    <a:cubicBezTo>
                      <a:pt x="6373" y="1"/>
                      <a:pt x="6253" y="32"/>
                      <a:pt x="6141" y="96"/>
                    </a:cubicBezTo>
                    <a:lnTo>
                      <a:pt x="452" y="3329"/>
                    </a:lnTo>
                    <a:cubicBezTo>
                      <a:pt x="126" y="3504"/>
                      <a:pt x="1" y="3905"/>
                      <a:pt x="151" y="4231"/>
                    </a:cubicBezTo>
                    <a:lnTo>
                      <a:pt x="7044" y="19244"/>
                    </a:lnTo>
                    <a:cubicBezTo>
                      <a:pt x="7169" y="19495"/>
                      <a:pt x="7423" y="19643"/>
                      <a:pt x="7685" y="19643"/>
                    </a:cubicBezTo>
                    <a:cubicBezTo>
                      <a:pt x="7790" y="19643"/>
                      <a:pt x="7896" y="19620"/>
                      <a:pt x="7996" y="19570"/>
                    </a:cubicBezTo>
                    <a:lnTo>
                      <a:pt x="14211" y="16311"/>
                    </a:lnTo>
                    <a:cubicBezTo>
                      <a:pt x="14537" y="16136"/>
                      <a:pt x="14688" y="15710"/>
                      <a:pt x="14512" y="15384"/>
                    </a:cubicBezTo>
                    <a:lnTo>
                      <a:pt x="7119" y="397"/>
                    </a:lnTo>
                    <a:cubicBezTo>
                      <a:pt x="6982" y="141"/>
                      <a:pt x="6741" y="1"/>
                      <a:pt x="6491"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5"/>
              <p:cNvSpPr/>
              <p:nvPr/>
            </p:nvSpPr>
            <p:spPr>
              <a:xfrm>
                <a:off x="2966950" y="1812775"/>
                <a:ext cx="507525" cy="1221075"/>
              </a:xfrm>
              <a:custGeom>
                <a:avLst/>
                <a:gdLst/>
                <a:ahLst/>
                <a:cxnLst/>
                <a:rect l="l" t="t" r="r" b="b"/>
                <a:pathLst>
                  <a:path w="20301" h="48843" extrusionOk="0">
                    <a:moveTo>
                      <a:pt x="17149" y="1"/>
                    </a:moveTo>
                    <a:cubicBezTo>
                      <a:pt x="16900" y="1"/>
                      <a:pt x="16647" y="90"/>
                      <a:pt x="16441" y="272"/>
                    </a:cubicBezTo>
                    <a:cubicBezTo>
                      <a:pt x="14612" y="1877"/>
                      <a:pt x="10201" y="6538"/>
                      <a:pt x="9399" y="8694"/>
                    </a:cubicBezTo>
                    <a:cubicBezTo>
                      <a:pt x="8346" y="11450"/>
                      <a:pt x="10075" y="15260"/>
                      <a:pt x="10075" y="15260"/>
                    </a:cubicBezTo>
                    <a:cubicBezTo>
                      <a:pt x="10075" y="15260"/>
                      <a:pt x="0" y="47240"/>
                      <a:pt x="9173" y="48769"/>
                    </a:cubicBezTo>
                    <a:cubicBezTo>
                      <a:pt x="9470" y="48818"/>
                      <a:pt x="9754" y="48842"/>
                      <a:pt x="10028" y="48842"/>
                    </a:cubicBezTo>
                    <a:cubicBezTo>
                      <a:pt x="18224" y="48842"/>
                      <a:pt x="16029" y="27176"/>
                      <a:pt x="14937" y="15486"/>
                    </a:cubicBezTo>
                    <a:lnTo>
                      <a:pt x="16742" y="13255"/>
                    </a:lnTo>
                    <a:cubicBezTo>
                      <a:pt x="17469" y="12353"/>
                      <a:pt x="17970" y="11275"/>
                      <a:pt x="18221" y="10147"/>
                    </a:cubicBezTo>
                    <a:lnTo>
                      <a:pt x="20000" y="7541"/>
                    </a:lnTo>
                    <a:cubicBezTo>
                      <a:pt x="20251" y="7265"/>
                      <a:pt x="20301" y="6864"/>
                      <a:pt x="20151" y="6538"/>
                    </a:cubicBezTo>
                    <a:cubicBezTo>
                      <a:pt x="20001" y="6156"/>
                      <a:pt x="19641" y="5939"/>
                      <a:pt x="19270" y="5939"/>
                    </a:cubicBezTo>
                    <a:cubicBezTo>
                      <a:pt x="19082" y="5939"/>
                      <a:pt x="18890" y="5994"/>
                      <a:pt x="18722" y="6112"/>
                    </a:cubicBezTo>
                    <a:lnTo>
                      <a:pt x="14060" y="9897"/>
                    </a:lnTo>
                    <a:lnTo>
                      <a:pt x="19023" y="4784"/>
                    </a:lnTo>
                    <a:cubicBezTo>
                      <a:pt x="19348" y="4483"/>
                      <a:pt x="19424" y="3982"/>
                      <a:pt x="19198" y="3606"/>
                    </a:cubicBezTo>
                    <a:cubicBezTo>
                      <a:pt x="19030" y="3285"/>
                      <a:pt x="18713" y="3113"/>
                      <a:pt x="18383" y="3113"/>
                    </a:cubicBezTo>
                    <a:cubicBezTo>
                      <a:pt x="18172" y="3113"/>
                      <a:pt x="17955" y="3183"/>
                      <a:pt x="17770" y="3330"/>
                    </a:cubicBezTo>
                    <a:lnTo>
                      <a:pt x="12582" y="7992"/>
                    </a:lnTo>
                    <a:lnTo>
                      <a:pt x="17920" y="1776"/>
                    </a:lnTo>
                    <a:cubicBezTo>
                      <a:pt x="18296" y="1400"/>
                      <a:pt x="18296" y="774"/>
                      <a:pt x="17945" y="373"/>
                    </a:cubicBezTo>
                    <a:cubicBezTo>
                      <a:pt x="17740" y="127"/>
                      <a:pt x="17447" y="1"/>
                      <a:pt x="17149"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5"/>
              <p:cNvSpPr/>
              <p:nvPr/>
            </p:nvSpPr>
            <p:spPr>
              <a:xfrm>
                <a:off x="3201900" y="1880350"/>
                <a:ext cx="90875" cy="149775"/>
              </a:xfrm>
              <a:custGeom>
                <a:avLst/>
                <a:gdLst/>
                <a:ahLst/>
                <a:cxnLst/>
                <a:rect l="l" t="t" r="r" b="b"/>
                <a:pathLst>
                  <a:path w="3635" h="5991" extrusionOk="0">
                    <a:moveTo>
                      <a:pt x="3008" y="1"/>
                    </a:moveTo>
                    <a:cubicBezTo>
                      <a:pt x="752" y="2156"/>
                      <a:pt x="76" y="5790"/>
                      <a:pt x="1" y="5991"/>
                    </a:cubicBezTo>
                    <a:lnTo>
                      <a:pt x="3635" y="1379"/>
                    </a:lnTo>
                    <a:lnTo>
                      <a:pt x="3008" y="1"/>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5"/>
              <p:cNvSpPr/>
              <p:nvPr/>
            </p:nvSpPr>
            <p:spPr>
              <a:xfrm>
                <a:off x="2588500" y="3820200"/>
                <a:ext cx="223075" cy="438525"/>
              </a:xfrm>
              <a:custGeom>
                <a:avLst/>
                <a:gdLst/>
                <a:ahLst/>
                <a:cxnLst/>
                <a:rect l="l" t="t" r="r" b="b"/>
                <a:pathLst>
                  <a:path w="8923" h="17541" extrusionOk="0">
                    <a:moveTo>
                      <a:pt x="3183" y="1"/>
                    </a:moveTo>
                    <a:cubicBezTo>
                      <a:pt x="3183" y="1"/>
                      <a:pt x="0" y="14237"/>
                      <a:pt x="526" y="15690"/>
                    </a:cubicBezTo>
                    <a:cubicBezTo>
                      <a:pt x="1078" y="17144"/>
                      <a:pt x="2055" y="17294"/>
                      <a:pt x="2055" y="17294"/>
                    </a:cubicBezTo>
                    <a:cubicBezTo>
                      <a:pt x="2454" y="17464"/>
                      <a:pt x="2815" y="17541"/>
                      <a:pt x="3144" y="17541"/>
                    </a:cubicBezTo>
                    <a:cubicBezTo>
                      <a:pt x="6412" y="17541"/>
                      <a:pt x="6391" y="9926"/>
                      <a:pt x="6391" y="9926"/>
                    </a:cubicBezTo>
                    <a:cubicBezTo>
                      <a:pt x="8922" y="8497"/>
                      <a:pt x="7168" y="628"/>
                      <a:pt x="7168" y="628"/>
                    </a:cubicBezTo>
                    <a:lnTo>
                      <a:pt x="3183" y="1"/>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5"/>
              <p:cNvSpPr/>
              <p:nvPr/>
            </p:nvSpPr>
            <p:spPr>
              <a:xfrm>
                <a:off x="1675575" y="3271975"/>
                <a:ext cx="1037000" cy="2187375"/>
              </a:xfrm>
              <a:custGeom>
                <a:avLst/>
                <a:gdLst/>
                <a:ahLst/>
                <a:cxnLst/>
                <a:rect l="l" t="t" r="r" b="b"/>
                <a:pathLst>
                  <a:path w="41480" h="87495" extrusionOk="0">
                    <a:moveTo>
                      <a:pt x="36216" y="0"/>
                    </a:moveTo>
                    <a:lnTo>
                      <a:pt x="6742" y="2481"/>
                    </a:lnTo>
                    <a:cubicBezTo>
                      <a:pt x="6742" y="2481"/>
                      <a:pt x="1" y="18872"/>
                      <a:pt x="1780" y="35740"/>
                    </a:cubicBezTo>
                    <a:cubicBezTo>
                      <a:pt x="3560" y="52582"/>
                      <a:pt x="8873" y="87494"/>
                      <a:pt x="8873" y="87494"/>
                    </a:cubicBezTo>
                    <a:lnTo>
                      <a:pt x="35966" y="87494"/>
                    </a:lnTo>
                    <a:cubicBezTo>
                      <a:pt x="35966" y="87494"/>
                      <a:pt x="41480" y="36241"/>
                      <a:pt x="39525" y="23083"/>
                    </a:cubicBezTo>
                    <a:cubicBezTo>
                      <a:pt x="37545" y="9950"/>
                      <a:pt x="36216" y="0"/>
                      <a:pt x="36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5"/>
              <p:cNvSpPr/>
              <p:nvPr/>
            </p:nvSpPr>
            <p:spPr>
              <a:xfrm>
                <a:off x="2287100" y="3849025"/>
                <a:ext cx="109675" cy="1610950"/>
              </a:xfrm>
              <a:custGeom>
                <a:avLst/>
                <a:gdLst/>
                <a:ahLst/>
                <a:cxnLst/>
                <a:rect l="l" t="t" r="r" b="b"/>
                <a:pathLst>
                  <a:path w="4387" h="64438" extrusionOk="0">
                    <a:moveTo>
                      <a:pt x="4387" y="1"/>
                    </a:moveTo>
                    <a:lnTo>
                      <a:pt x="1" y="5364"/>
                    </a:lnTo>
                    <a:lnTo>
                      <a:pt x="1" y="5389"/>
                    </a:lnTo>
                    <a:lnTo>
                      <a:pt x="51" y="64437"/>
                    </a:lnTo>
                    <a:lnTo>
                      <a:pt x="1079" y="64412"/>
                    </a:lnTo>
                    <a:lnTo>
                      <a:pt x="76" y="5389"/>
                    </a:lnTo>
                    <a:lnTo>
                      <a:pt x="51" y="5414"/>
                    </a:lnTo>
                    <a:lnTo>
                      <a:pt x="51" y="5414"/>
                    </a:lnTo>
                    <a:lnTo>
                      <a:pt x="438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5"/>
              <p:cNvSpPr/>
              <p:nvPr/>
            </p:nvSpPr>
            <p:spPr>
              <a:xfrm>
                <a:off x="1829725" y="3334000"/>
                <a:ext cx="151025" cy="2125350"/>
              </a:xfrm>
              <a:custGeom>
                <a:avLst/>
                <a:gdLst/>
                <a:ahLst/>
                <a:cxnLst/>
                <a:rect l="l" t="t" r="r" b="b"/>
                <a:pathLst>
                  <a:path w="6041" h="85014" fill="none" extrusionOk="0">
                    <a:moveTo>
                      <a:pt x="5013" y="0"/>
                    </a:moveTo>
                    <a:cubicBezTo>
                      <a:pt x="4211" y="1930"/>
                      <a:pt x="0" y="13559"/>
                      <a:pt x="0" y="29223"/>
                    </a:cubicBezTo>
                    <a:cubicBezTo>
                      <a:pt x="0" y="44888"/>
                      <a:pt x="6040" y="85013"/>
                      <a:pt x="6040" y="85013"/>
                    </a:cubicBezTo>
                  </a:path>
                </a:pathLst>
              </a:custGeom>
              <a:solidFill>
                <a:schemeClr val="dk2"/>
              </a:solidFill>
              <a:ln w="12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5"/>
              <p:cNvSpPr/>
              <p:nvPr/>
            </p:nvSpPr>
            <p:spPr>
              <a:xfrm>
                <a:off x="1885475" y="3334000"/>
                <a:ext cx="253150" cy="258800"/>
              </a:xfrm>
              <a:custGeom>
                <a:avLst/>
                <a:gdLst/>
                <a:ahLst/>
                <a:cxnLst/>
                <a:rect l="l" t="t" r="r" b="b"/>
                <a:pathLst>
                  <a:path w="10126" h="10352" fill="none" extrusionOk="0">
                    <a:moveTo>
                      <a:pt x="1" y="9424"/>
                    </a:moveTo>
                    <a:cubicBezTo>
                      <a:pt x="1" y="9424"/>
                      <a:pt x="8823" y="10351"/>
                      <a:pt x="10126" y="0"/>
                    </a:cubicBezTo>
                  </a:path>
                </a:pathLst>
              </a:custGeom>
              <a:solidFill>
                <a:schemeClr val="dk2"/>
              </a:solidFill>
              <a:ln w="12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5"/>
              <p:cNvSpPr/>
              <p:nvPr/>
            </p:nvSpPr>
            <p:spPr>
              <a:xfrm>
                <a:off x="1672450" y="1577725"/>
                <a:ext cx="873450" cy="805150"/>
              </a:xfrm>
              <a:custGeom>
                <a:avLst/>
                <a:gdLst/>
                <a:ahLst/>
                <a:cxnLst/>
                <a:rect l="l" t="t" r="r" b="b"/>
                <a:pathLst>
                  <a:path w="34938" h="32206" extrusionOk="0">
                    <a:moveTo>
                      <a:pt x="23534" y="0"/>
                    </a:moveTo>
                    <a:cubicBezTo>
                      <a:pt x="19023" y="4512"/>
                      <a:pt x="7444" y="5289"/>
                      <a:pt x="7444" y="5289"/>
                    </a:cubicBezTo>
                    <a:cubicBezTo>
                      <a:pt x="7444" y="5289"/>
                      <a:pt x="3985" y="11805"/>
                      <a:pt x="2256" y="19474"/>
                    </a:cubicBezTo>
                    <a:cubicBezTo>
                      <a:pt x="0" y="29299"/>
                      <a:pt x="9549" y="32206"/>
                      <a:pt x="9549" y="32206"/>
                    </a:cubicBezTo>
                    <a:lnTo>
                      <a:pt x="34938" y="32206"/>
                    </a:lnTo>
                    <a:cubicBezTo>
                      <a:pt x="31855" y="20301"/>
                      <a:pt x="33660" y="5364"/>
                      <a:pt x="33660" y="5364"/>
                    </a:cubicBezTo>
                    <a:lnTo>
                      <a:pt x="23534" y="0"/>
                    </a:ln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5"/>
              <p:cNvSpPr/>
              <p:nvPr/>
            </p:nvSpPr>
            <p:spPr>
              <a:xfrm>
                <a:off x="1970700" y="1983725"/>
                <a:ext cx="417300" cy="473850"/>
              </a:xfrm>
              <a:custGeom>
                <a:avLst/>
                <a:gdLst/>
                <a:ahLst/>
                <a:cxnLst/>
                <a:rect l="l" t="t" r="r" b="b"/>
                <a:pathLst>
                  <a:path w="16692" h="18954" extrusionOk="0">
                    <a:moveTo>
                      <a:pt x="1755" y="1"/>
                    </a:moveTo>
                    <a:lnTo>
                      <a:pt x="0" y="11881"/>
                    </a:lnTo>
                    <a:cubicBezTo>
                      <a:pt x="0" y="11881"/>
                      <a:pt x="1580" y="18954"/>
                      <a:pt x="8809" y="18954"/>
                    </a:cubicBezTo>
                    <a:cubicBezTo>
                      <a:pt x="8920" y="18954"/>
                      <a:pt x="9034" y="18952"/>
                      <a:pt x="9148" y="18948"/>
                    </a:cubicBezTo>
                    <a:cubicBezTo>
                      <a:pt x="16692" y="18748"/>
                      <a:pt x="15489" y="11981"/>
                      <a:pt x="15489" y="11981"/>
                    </a:cubicBezTo>
                    <a:lnTo>
                      <a:pt x="12933" y="3911"/>
                    </a:lnTo>
                    <a:lnTo>
                      <a:pt x="1755" y="1"/>
                    </a:ln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5"/>
              <p:cNvSpPr/>
              <p:nvPr/>
            </p:nvSpPr>
            <p:spPr>
              <a:xfrm>
                <a:off x="2003900" y="1983100"/>
                <a:ext cx="310800" cy="218700"/>
              </a:xfrm>
              <a:custGeom>
                <a:avLst/>
                <a:gdLst/>
                <a:ahLst/>
                <a:cxnLst/>
                <a:rect l="l" t="t" r="r" b="b"/>
                <a:pathLst>
                  <a:path w="12432" h="8748" extrusionOk="0">
                    <a:moveTo>
                      <a:pt x="427" y="1"/>
                    </a:moveTo>
                    <a:lnTo>
                      <a:pt x="1" y="2858"/>
                    </a:lnTo>
                    <a:cubicBezTo>
                      <a:pt x="1103" y="5640"/>
                      <a:pt x="3234" y="8748"/>
                      <a:pt x="8647" y="8748"/>
                    </a:cubicBezTo>
                    <a:cubicBezTo>
                      <a:pt x="10778" y="8748"/>
                      <a:pt x="11780" y="7921"/>
                      <a:pt x="12432" y="6567"/>
                    </a:cubicBezTo>
                    <a:lnTo>
                      <a:pt x="11605" y="3936"/>
                    </a:lnTo>
                    <a:lnTo>
                      <a:pt x="427" y="1"/>
                    </a:ln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5"/>
              <p:cNvSpPr/>
              <p:nvPr/>
            </p:nvSpPr>
            <p:spPr>
              <a:xfrm>
                <a:off x="1862750" y="1414325"/>
                <a:ext cx="670000" cy="711500"/>
              </a:xfrm>
              <a:custGeom>
                <a:avLst/>
                <a:gdLst/>
                <a:ahLst/>
                <a:cxnLst/>
                <a:rect l="l" t="t" r="r" b="b"/>
                <a:pathLst>
                  <a:path w="26800" h="28460" extrusionOk="0">
                    <a:moveTo>
                      <a:pt x="14304" y="0"/>
                    </a:moveTo>
                    <a:cubicBezTo>
                      <a:pt x="10290" y="0"/>
                      <a:pt x="6504" y="2516"/>
                      <a:pt x="5872" y="10145"/>
                    </a:cubicBezTo>
                    <a:cubicBezTo>
                      <a:pt x="5872" y="10145"/>
                      <a:pt x="5105" y="9040"/>
                      <a:pt x="3738" y="9040"/>
                    </a:cubicBezTo>
                    <a:cubicBezTo>
                      <a:pt x="3358" y="9040"/>
                      <a:pt x="2932" y="9125"/>
                      <a:pt x="2464" y="9343"/>
                    </a:cubicBezTo>
                    <a:cubicBezTo>
                      <a:pt x="386" y="10345"/>
                      <a:pt x="1" y="19738"/>
                      <a:pt x="3865" y="19738"/>
                    </a:cubicBezTo>
                    <a:cubicBezTo>
                      <a:pt x="3963" y="19738"/>
                      <a:pt x="4064" y="19732"/>
                      <a:pt x="4168" y="19719"/>
                    </a:cubicBezTo>
                    <a:cubicBezTo>
                      <a:pt x="4168" y="19719"/>
                      <a:pt x="4995" y="26912"/>
                      <a:pt x="11035" y="28165"/>
                    </a:cubicBezTo>
                    <a:cubicBezTo>
                      <a:pt x="11997" y="28364"/>
                      <a:pt x="12864" y="28459"/>
                      <a:pt x="13650" y="28459"/>
                    </a:cubicBezTo>
                    <a:cubicBezTo>
                      <a:pt x="17820" y="28459"/>
                      <a:pt x="19738" y="25797"/>
                      <a:pt x="21762" y="21875"/>
                    </a:cubicBezTo>
                    <a:cubicBezTo>
                      <a:pt x="24143" y="17213"/>
                      <a:pt x="26800" y="6235"/>
                      <a:pt x="21762" y="2576"/>
                    </a:cubicBezTo>
                    <a:cubicBezTo>
                      <a:pt x="19749" y="1114"/>
                      <a:pt x="16976" y="0"/>
                      <a:pt x="14304"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5"/>
              <p:cNvSpPr/>
              <p:nvPr/>
            </p:nvSpPr>
            <p:spPr>
              <a:xfrm>
                <a:off x="2218825" y="1851525"/>
                <a:ext cx="52650" cy="96525"/>
              </a:xfrm>
              <a:custGeom>
                <a:avLst/>
                <a:gdLst/>
                <a:ahLst/>
                <a:cxnLst/>
                <a:rect l="l" t="t" r="r" b="b"/>
                <a:pathLst>
                  <a:path w="2106" h="3861" extrusionOk="0">
                    <a:moveTo>
                      <a:pt x="1704" y="1"/>
                    </a:moveTo>
                    <a:lnTo>
                      <a:pt x="1704" y="1"/>
                    </a:lnTo>
                    <a:cubicBezTo>
                      <a:pt x="1454" y="577"/>
                      <a:pt x="1278" y="1154"/>
                      <a:pt x="1153" y="1755"/>
                    </a:cubicBezTo>
                    <a:lnTo>
                      <a:pt x="1128" y="1830"/>
                    </a:lnTo>
                    <a:lnTo>
                      <a:pt x="1203" y="1956"/>
                    </a:lnTo>
                    <a:cubicBezTo>
                      <a:pt x="1328" y="2156"/>
                      <a:pt x="1479" y="2382"/>
                      <a:pt x="1529" y="2632"/>
                    </a:cubicBezTo>
                    <a:cubicBezTo>
                      <a:pt x="1604" y="2858"/>
                      <a:pt x="1554" y="3083"/>
                      <a:pt x="1454" y="3259"/>
                    </a:cubicBezTo>
                    <a:cubicBezTo>
                      <a:pt x="1404" y="3334"/>
                      <a:pt x="1328" y="3409"/>
                      <a:pt x="1228" y="3459"/>
                    </a:cubicBezTo>
                    <a:cubicBezTo>
                      <a:pt x="1128" y="3484"/>
                      <a:pt x="1003" y="3535"/>
                      <a:pt x="852" y="3535"/>
                    </a:cubicBezTo>
                    <a:cubicBezTo>
                      <a:pt x="736" y="3556"/>
                      <a:pt x="619" y="3563"/>
                      <a:pt x="501" y="3563"/>
                    </a:cubicBezTo>
                    <a:cubicBezTo>
                      <a:pt x="339" y="3563"/>
                      <a:pt x="174" y="3549"/>
                      <a:pt x="0" y="3535"/>
                    </a:cubicBezTo>
                    <a:lnTo>
                      <a:pt x="0" y="3535"/>
                    </a:lnTo>
                    <a:cubicBezTo>
                      <a:pt x="251" y="3710"/>
                      <a:pt x="551" y="3810"/>
                      <a:pt x="852" y="3860"/>
                    </a:cubicBezTo>
                    <a:cubicBezTo>
                      <a:pt x="1003" y="3860"/>
                      <a:pt x="1178" y="3860"/>
                      <a:pt x="1353" y="3835"/>
                    </a:cubicBezTo>
                    <a:cubicBezTo>
                      <a:pt x="1529" y="3785"/>
                      <a:pt x="1704" y="3685"/>
                      <a:pt x="1830" y="3535"/>
                    </a:cubicBezTo>
                    <a:cubicBezTo>
                      <a:pt x="2080" y="3234"/>
                      <a:pt x="2105" y="2833"/>
                      <a:pt x="2030" y="2507"/>
                    </a:cubicBezTo>
                    <a:cubicBezTo>
                      <a:pt x="1940" y="2191"/>
                      <a:pt x="1809" y="1936"/>
                      <a:pt x="1619" y="1706"/>
                    </a:cubicBezTo>
                    <a:lnTo>
                      <a:pt x="1619" y="1706"/>
                    </a:lnTo>
                    <a:cubicBezTo>
                      <a:pt x="1686" y="1146"/>
                      <a:pt x="1728" y="584"/>
                      <a:pt x="1704" y="1"/>
                    </a:cubicBez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5"/>
              <p:cNvSpPr/>
              <p:nvPr/>
            </p:nvSpPr>
            <p:spPr>
              <a:xfrm>
                <a:off x="2126075" y="1958050"/>
                <a:ext cx="156050" cy="113525"/>
              </a:xfrm>
              <a:custGeom>
                <a:avLst/>
                <a:gdLst/>
                <a:ahLst/>
                <a:cxnLst/>
                <a:rect l="l" t="t" r="r" b="b"/>
                <a:pathLst>
                  <a:path w="6242" h="4541" extrusionOk="0">
                    <a:moveTo>
                      <a:pt x="1104" y="0"/>
                    </a:moveTo>
                    <a:lnTo>
                      <a:pt x="1104" y="0"/>
                    </a:lnTo>
                    <a:cubicBezTo>
                      <a:pt x="1103" y="0"/>
                      <a:pt x="1" y="4411"/>
                      <a:pt x="2657" y="4537"/>
                    </a:cubicBezTo>
                    <a:cubicBezTo>
                      <a:pt x="2709" y="4539"/>
                      <a:pt x="2761" y="4540"/>
                      <a:pt x="2811" y="4540"/>
                    </a:cubicBezTo>
                    <a:cubicBezTo>
                      <a:pt x="5326" y="4540"/>
                      <a:pt x="6241" y="1554"/>
                      <a:pt x="6241" y="1554"/>
                    </a:cubicBezTo>
                    <a:lnTo>
                      <a:pt x="11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5"/>
              <p:cNvSpPr/>
              <p:nvPr/>
            </p:nvSpPr>
            <p:spPr>
              <a:xfrm>
                <a:off x="2133600" y="1733050"/>
                <a:ext cx="61425" cy="17000"/>
              </a:xfrm>
              <a:custGeom>
                <a:avLst/>
                <a:gdLst/>
                <a:ahLst/>
                <a:cxnLst/>
                <a:rect l="l" t="t" r="r" b="b"/>
                <a:pathLst>
                  <a:path w="2457" h="680" extrusionOk="0">
                    <a:moveTo>
                      <a:pt x="1462" y="0"/>
                    </a:moveTo>
                    <a:cubicBezTo>
                      <a:pt x="1098" y="0"/>
                      <a:pt x="619" y="170"/>
                      <a:pt x="1" y="680"/>
                    </a:cubicBezTo>
                    <a:lnTo>
                      <a:pt x="2457" y="680"/>
                    </a:lnTo>
                    <a:cubicBezTo>
                      <a:pt x="2457" y="680"/>
                      <a:pt x="2189" y="0"/>
                      <a:pt x="1462" y="0"/>
                    </a:cubicBezTo>
                    <a:close/>
                  </a:path>
                </a:pathLst>
              </a:custGeom>
              <a:solidFill>
                <a:srgbClr val="722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5"/>
              <p:cNvSpPr/>
              <p:nvPr/>
            </p:nvSpPr>
            <p:spPr>
              <a:xfrm>
                <a:off x="2364175" y="1793150"/>
                <a:ext cx="47025" cy="38350"/>
              </a:xfrm>
              <a:custGeom>
                <a:avLst/>
                <a:gdLst/>
                <a:ahLst/>
                <a:cxnLst/>
                <a:rect l="l" t="t" r="r" b="b"/>
                <a:pathLst>
                  <a:path w="1881" h="1534" extrusionOk="0">
                    <a:moveTo>
                      <a:pt x="744" y="1"/>
                    </a:moveTo>
                    <a:cubicBezTo>
                      <a:pt x="536" y="1"/>
                      <a:pt x="290" y="75"/>
                      <a:pt x="1" y="255"/>
                    </a:cubicBezTo>
                    <a:lnTo>
                      <a:pt x="1880" y="1534"/>
                    </a:lnTo>
                    <a:cubicBezTo>
                      <a:pt x="1880" y="1534"/>
                      <a:pt x="1695" y="1"/>
                      <a:pt x="744" y="1"/>
                    </a:cubicBezTo>
                    <a:close/>
                  </a:path>
                </a:pathLst>
              </a:custGeom>
              <a:solidFill>
                <a:srgbClr val="722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5"/>
              <p:cNvSpPr/>
              <p:nvPr/>
            </p:nvSpPr>
            <p:spPr>
              <a:xfrm>
                <a:off x="1858525" y="1338125"/>
                <a:ext cx="726850" cy="404775"/>
              </a:xfrm>
              <a:custGeom>
                <a:avLst/>
                <a:gdLst/>
                <a:ahLst/>
                <a:cxnLst/>
                <a:rect l="l" t="t" r="r" b="b"/>
                <a:pathLst>
                  <a:path w="29074" h="16191" extrusionOk="0">
                    <a:moveTo>
                      <a:pt x="13673" y="1"/>
                    </a:moveTo>
                    <a:cubicBezTo>
                      <a:pt x="4663" y="1"/>
                      <a:pt x="3818" y="5747"/>
                      <a:pt x="1" y="14873"/>
                    </a:cubicBezTo>
                    <a:lnTo>
                      <a:pt x="1279" y="15148"/>
                    </a:lnTo>
                    <a:cubicBezTo>
                      <a:pt x="1279" y="15148"/>
                      <a:pt x="1972" y="12334"/>
                      <a:pt x="3543" y="12334"/>
                    </a:cubicBezTo>
                    <a:cubicBezTo>
                      <a:pt x="3713" y="12334"/>
                      <a:pt x="3895" y="12368"/>
                      <a:pt x="4086" y="12441"/>
                    </a:cubicBezTo>
                    <a:cubicBezTo>
                      <a:pt x="6041" y="13193"/>
                      <a:pt x="6116" y="15524"/>
                      <a:pt x="6116" y="15524"/>
                    </a:cubicBezTo>
                    <a:cubicBezTo>
                      <a:pt x="6116" y="15524"/>
                      <a:pt x="6121" y="15524"/>
                      <a:pt x="6132" y="15524"/>
                    </a:cubicBezTo>
                    <a:cubicBezTo>
                      <a:pt x="6471" y="15524"/>
                      <a:pt x="12322" y="15477"/>
                      <a:pt x="15314" y="12241"/>
                    </a:cubicBezTo>
                    <a:lnTo>
                      <a:pt x="15314" y="12241"/>
                    </a:lnTo>
                    <a:lnTo>
                      <a:pt x="13735" y="14822"/>
                    </a:lnTo>
                    <a:cubicBezTo>
                      <a:pt x="13735" y="14822"/>
                      <a:pt x="14178" y="14861"/>
                      <a:pt x="14852" y="14861"/>
                    </a:cubicBezTo>
                    <a:cubicBezTo>
                      <a:pt x="16149" y="14861"/>
                      <a:pt x="18300" y="14719"/>
                      <a:pt x="19801" y="13895"/>
                    </a:cubicBezTo>
                    <a:lnTo>
                      <a:pt x="19801" y="13895"/>
                    </a:lnTo>
                    <a:lnTo>
                      <a:pt x="18723" y="15800"/>
                    </a:lnTo>
                    <a:cubicBezTo>
                      <a:pt x="18723" y="15800"/>
                      <a:pt x="19969" y="16190"/>
                      <a:pt x="21644" y="16190"/>
                    </a:cubicBezTo>
                    <a:cubicBezTo>
                      <a:pt x="23030" y="16190"/>
                      <a:pt x="24708" y="15923"/>
                      <a:pt x="26217" y="14948"/>
                    </a:cubicBezTo>
                    <a:cubicBezTo>
                      <a:pt x="26217" y="14948"/>
                      <a:pt x="29074" y="1614"/>
                      <a:pt x="16943" y="211"/>
                    </a:cubicBezTo>
                    <a:cubicBezTo>
                      <a:pt x="15746" y="70"/>
                      <a:pt x="14660" y="1"/>
                      <a:pt x="13673" y="1"/>
                    </a:cubicBez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5"/>
              <p:cNvSpPr/>
              <p:nvPr/>
            </p:nvSpPr>
            <p:spPr>
              <a:xfrm>
                <a:off x="1858525" y="1716825"/>
                <a:ext cx="113450" cy="215550"/>
              </a:xfrm>
              <a:custGeom>
                <a:avLst/>
                <a:gdLst/>
                <a:ahLst/>
                <a:cxnLst/>
                <a:rect l="l" t="t" r="r" b="b"/>
                <a:pathLst>
                  <a:path w="4538" h="8622" extrusionOk="0">
                    <a:moveTo>
                      <a:pt x="502" y="0"/>
                    </a:moveTo>
                    <a:lnTo>
                      <a:pt x="1" y="8622"/>
                    </a:lnTo>
                    <a:lnTo>
                      <a:pt x="4537" y="8622"/>
                    </a:lnTo>
                    <a:cubicBezTo>
                      <a:pt x="4161" y="7344"/>
                      <a:pt x="4537" y="6065"/>
                      <a:pt x="4537" y="6065"/>
                    </a:cubicBezTo>
                    <a:cubicBezTo>
                      <a:pt x="126" y="5163"/>
                      <a:pt x="1279" y="0"/>
                      <a:pt x="1279" y="0"/>
                    </a:cubicBezTo>
                    <a:close/>
                  </a:path>
                </a:pathLst>
              </a:custGeom>
              <a:solidFill>
                <a:srgbClr val="451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5"/>
              <p:cNvSpPr/>
              <p:nvPr/>
            </p:nvSpPr>
            <p:spPr>
              <a:xfrm>
                <a:off x="1928700" y="1687550"/>
                <a:ext cx="63950" cy="130800"/>
              </a:xfrm>
              <a:custGeom>
                <a:avLst/>
                <a:gdLst/>
                <a:ahLst/>
                <a:cxnLst/>
                <a:rect l="l" t="t" r="r" b="b"/>
                <a:pathLst>
                  <a:path w="2558" h="5232" extrusionOk="0">
                    <a:moveTo>
                      <a:pt x="754" y="0"/>
                    </a:moveTo>
                    <a:cubicBezTo>
                      <a:pt x="479" y="0"/>
                      <a:pt x="209" y="91"/>
                      <a:pt x="1" y="244"/>
                    </a:cubicBezTo>
                    <a:cubicBezTo>
                      <a:pt x="155" y="201"/>
                      <a:pt x="311" y="179"/>
                      <a:pt x="463" y="179"/>
                    </a:cubicBezTo>
                    <a:cubicBezTo>
                      <a:pt x="756" y="179"/>
                      <a:pt x="1031" y="263"/>
                      <a:pt x="1229" y="444"/>
                    </a:cubicBezTo>
                    <a:cubicBezTo>
                      <a:pt x="1530" y="720"/>
                      <a:pt x="1680" y="1121"/>
                      <a:pt x="1805" y="1547"/>
                    </a:cubicBezTo>
                    <a:cubicBezTo>
                      <a:pt x="1906" y="1973"/>
                      <a:pt x="1981" y="2399"/>
                      <a:pt x="2006" y="2850"/>
                    </a:cubicBezTo>
                    <a:cubicBezTo>
                      <a:pt x="2027" y="3037"/>
                      <a:pt x="2035" y="3223"/>
                      <a:pt x="2038" y="3411"/>
                    </a:cubicBezTo>
                    <a:lnTo>
                      <a:pt x="2038" y="3411"/>
                    </a:lnTo>
                    <a:cubicBezTo>
                      <a:pt x="1996" y="3350"/>
                      <a:pt x="1952" y="3288"/>
                      <a:pt x="1906" y="3226"/>
                    </a:cubicBezTo>
                    <a:cubicBezTo>
                      <a:pt x="1805" y="3076"/>
                      <a:pt x="1705" y="2926"/>
                      <a:pt x="1580" y="2800"/>
                    </a:cubicBezTo>
                    <a:cubicBezTo>
                      <a:pt x="1455" y="2675"/>
                      <a:pt x="1329" y="2525"/>
                      <a:pt x="1154" y="2500"/>
                    </a:cubicBezTo>
                    <a:lnTo>
                      <a:pt x="1154" y="2500"/>
                    </a:lnTo>
                    <a:cubicBezTo>
                      <a:pt x="1279" y="2600"/>
                      <a:pt x="1379" y="2750"/>
                      <a:pt x="1455" y="2901"/>
                    </a:cubicBezTo>
                    <a:cubicBezTo>
                      <a:pt x="1530" y="3051"/>
                      <a:pt x="1605" y="3201"/>
                      <a:pt x="1680" y="3352"/>
                    </a:cubicBezTo>
                    <a:cubicBezTo>
                      <a:pt x="1831" y="3677"/>
                      <a:pt x="1956" y="4003"/>
                      <a:pt x="2081" y="4304"/>
                    </a:cubicBezTo>
                    <a:lnTo>
                      <a:pt x="2432" y="5231"/>
                    </a:lnTo>
                    <a:lnTo>
                      <a:pt x="2482" y="4229"/>
                    </a:lnTo>
                    <a:cubicBezTo>
                      <a:pt x="2507" y="3753"/>
                      <a:pt x="2557" y="3302"/>
                      <a:pt x="2507" y="2825"/>
                    </a:cubicBezTo>
                    <a:cubicBezTo>
                      <a:pt x="2507" y="2700"/>
                      <a:pt x="2507" y="2575"/>
                      <a:pt x="2482" y="2474"/>
                    </a:cubicBezTo>
                    <a:lnTo>
                      <a:pt x="2432" y="2124"/>
                    </a:lnTo>
                    <a:cubicBezTo>
                      <a:pt x="2407" y="1873"/>
                      <a:pt x="2332" y="1647"/>
                      <a:pt x="2257" y="1397"/>
                    </a:cubicBezTo>
                    <a:cubicBezTo>
                      <a:pt x="2106" y="946"/>
                      <a:pt x="1856" y="469"/>
                      <a:pt x="1404" y="194"/>
                    </a:cubicBezTo>
                    <a:cubicBezTo>
                      <a:pt x="1203" y="59"/>
                      <a:pt x="977" y="0"/>
                      <a:pt x="754" y="0"/>
                    </a:cubicBezTo>
                    <a:close/>
                  </a:path>
                </a:pathLst>
              </a:custGeom>
              <a:solidFill>
                <a:srgbClr val="F76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5"/>
              <p:cNvSpPr/>
              <p:nvPr/>
            </p:nvSpPr>
            <p:spPr>
              <a:xfrm>
                <a:off x="1913050" y="1833175"/>
                <a:ext cx="37000" cy="36950"/>
              </a:xfrm>
              <a:custGeom>
                <a:avLst/>
                <a:gdLst/>
                <a:ahLst/>
                <a:cxnLst/>
                <a:rect l="l" t="t" r="r" b="b"/>
                <a:pathLst>
                  <a:path w="1480" h="1478" extrusionOk="0">
                    <a:moveTo>
                      <a:pt x="1046" y="1"/>
                    </a:moveTo>
                    <a:cubicBezTo>
                      <a:pt x="945" y="1"/>
                      <a:pt x="846" y="39"/>
                      <a:pt x="777" y="108"/>
                    </a:cubicBezTo>
                    <a:lnTo>
                      <a:pt x="126" y="860"/>
                    </a:lnTo>
                    <a:cubicBezTo>
                      <a:pt x="0" y="1010"/>
                      <a:pt x="0" y="1211"/>
                      <a:pt x="151" y="1336"/>
                    </a:cubicBezTo>
                    <a:lnTo>
                      <a:pt x="201" y="1386"/>
                    </a:lnTo>
                    <a:cubicBezTo>
                      <a:pt x="273" y="1446"/>
                      <a:pt x="362" y="1477"/>
                      <a:pt x="448" y="1477"/>
                    </a:cubicBezTo>
                    <a:cubicBezTo>
                      <a:pt x="544" y="1477"/>
                      <a:pt x="637" y="1440"/>
                      <a:pt x="702" y="1361"/>
                    </a:cubicBezTo>
                    <a:lnTo>
                      <a:pt x="1354" y="634"/>
                    </a:lnTo>
                    <a:cubicBezTo>
                      <a:pt x="1479" y="484"/>
                      <a:pt x="1479" y="258"/>
                      <a:pt x="1329" y="133"/>
                    </a:cubicBezTo>
                    <a:lnTo>
                      <a:pt x="1279" y="83"/>
                    </a:lnTo>
                    <a:cubicBezTo>
                      <a:pt x="1211" y="27"/>
                      <a:pt x="1128" y="1"/>
                      <a:pt x="1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5"/>
              <p:cNvSpPr/>
              <p:nvPr/>
            </p:nvSpPr>
            <p:spPr>
              <a:xfrm>
                <a:off x="1883600" y="1801775"/>
                <a:ext cx="40750" cy="33625"/>
              </a:xfrm>
              <a:custGeom>
                <a:avLst/>
                <a:gdLst/>
                <a:ahLst/>
                <a:cxnLst/>
                <a:rect l="l" t="t" r="r" b="b"/>
                <a:pathLst>
                  <a:path w="1630" h="1345" extrusionOk="0">
                    <a:moveTo>
                      <a:pt x="1182" y="1"/>
                    </a:moveTo>
                    <a:cubicBezTo>
                      <a:pt x="1110" y="1"/>
                      <a:pt x="1038" y="21"/>
                      <a:pt x="978" y="61"/>
                    </a:cubicBezTo>
                    <a:lnTo>
                      <a:pt x="201" y="662"/>
                    </a:lnTo>
                    <a:cubicBezTo>
                      <a:pt x="51" y="788"/>
                      <a:pt x="0" y="988"/>
                      <a:pt x="126" y="1139"/>
                    </a:cubicBezTo>
                    <a:lnTo>
                      <a:pt x="176" y="1214"/>
                    </a:lnTo>
                    <a:cubicBezTo>
                      <a:pt x="233" y="1299"/>
                      <a:pt x="330" y="1344"/>
                      <a:pt x="431" y="1344"/>
                    </a:cubicBezTo>
                    <a:cubicBezTo>
                      <a:pt x="508" y="1344"/>
                      <a:pt x="587" y="1318"/>
                      <a:pt x="652" y="1264"/>
                    </a:cubicBezTo>
                    <a:lnTo>
                      <a:pt x="1429" y="662"/>
                    </a:lnTo>
                    <a:cubicBezTo>
                      <a:pt x="1579" y="562"/>
                      <a:pt x="1630" y="337"/>
                      <a:pt x="1504" y="186"/>
                    </a:cubicBezTo>
                    <a:lnTo>
                      <a:pt x="1454" y="136"/>
                    </a:lnTo>
                    <a:cubicBezTo>
                      <a:pt x="1394" y="46"/>
                      <a:pt x="1289" y="1"/>
                      <a:pt x="1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5"/>
              <p:cNvSpPr/>
              <p:nvPr/>
            </p:nvSpPr>
            <p:spPr>
              <a:xfrm>
                <a:off x="1911175" y="1648925"/>
                <a:ext cx="25700" cy="22225"/>
              </a:xfrm>
              <a:custGeom>
                <a:avLst/>
                <a:gdLst/>
                <a:ahLst/>
                <a:cxnLst/>
                <a:rect l="l" t="t" r="r" b="b"/>
                <a:pathLst>
                  <a:path w="1028" h="889" extrusionOk="0">
                    <a:moveTo>
                      <a:pt x="413" y="1"/>
                    </a:moveTo>
                    <a:cubicBezTo>
                      <a:pt x="308" y="1"/>
                      <a:pt x="203" y="52"/>
                      <a:pt x="126" y="160"/>
                    </a:cubicBezTo>
                    <a:lnTo>
                      <a:pt x="100" y="210"/>
                    </a:lnTo>
                    <a:cubicBezTo>
                      <a:pt x="0" y="360"/>
                      <a:pt x="25" y="586"/>
                      <a:pt x="176" y="686"/>
                    </a:cubicBezTo>
                    <a:lnTo>
                      <a:pt x="401" y="836"/>
                    </a:lnTo>
                    <a:cubicBezTo>
                      <a:pt x="454" y="872"/>
                      <a:pt x="517" y="889"/>
                      <a:pt x="580" y="889"/>
                    </a:cubicBezTo>
                    <a:cubicBezTo>
                      <a:pt x="696" y="889"/>
                      <a:pt x="813" y="833"/>
                      <a:pt x="877" y="736"/>
                    </a:cubicBezTo>
                    <a:lnTo>
                      <a:pt x="902" y="686"/>
                    </a:lnTo>
                    <a:cubicBezTo>
                      <a:pt x="1028" y="511"/>
                      <a:pt x="978" y="310"/>
                      <a:pt x="827" y="210"/>
                    </a:cubicBezTo>
                    <a:lnTo>
                      <a:pt x="602" y="60"/>
                    </a:lnTo>
                    <a:cubicBezTo>
                      <a:pt x="544" y="21"/>
                      <a:pt x="478" y="1"/>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5"/>
              <p:cNvSpPr/>
              <p:nvPr/>
            </p:nvSpPr>
            <p:spPr>
              <a:xfrm>
                <a:off x="1576575" y="2204300"/>
                <a:ext cx="1060175" cy="1181675"/>
              </a:xfrm>
              <a:custGeom>
                <a:avLst/>
                <a:gdLst/>
                <a:ahLst/>
                <a:cxnLst/>
                <a:rect l="l" t="t" r="r" b="b"/>
                <a:pathLst>
                  <a:path w="42407" h="47267" extrusionOk="0">
                    <a:moveTo>
                      <a:pt x="16216" y="0"/>
                    </a:moveTo>
                    <a:cubicBezTo>
                      <a:pt x="16216" y="0"/>
                      <a:pt x="5038" y="3158"/>
                      <a:pt x="2582" y="10125"/>
                    </a:cubicBezTo>
                    <a:cubicBezTo>
                      <a:pt x="101" y="17118"/>
                      <a:pt x="1" y="45163"/>
                      <a:pt x="11906" y="46767"/>
                    </a:cubicBezTo>
                    <a:cubicBezTo>
                      <a:pt x="11906" y="46767"/>
                      <a:pt x="14134" y="47267"/>
                      <a:pt x="17123" y="47267"/>
                    </a:cubicBezTo>
                    <a:cubicBezTo>
                      <a:pt x="19448" y="47267"/>
                      <a:pt x="22233" y="46965"/>
                      <a:pt x="24788" y="45890"/>
                    </a:cubicBezTo>
                    <a:cubicBezTo>
                      <a:pt x="24788" y="45890"/>
                      <a:pt x="27156" y="46109"/>
                      <a:pt x="30396" y="46109"/>
                    </a:cubicBezTo>
                    <a:cubicBezTo>
                      <a:pt x="33635" y="46109"/>
                      <a:pt x="37745" y="45890"/>
                      <a:pt x="41229" y="45013"/>
                    </a:cubicBezTo>
                    <a:cubicBezTo>
                      <a:pt x="41229" y="45013"/>
                      <a:pt x="42106" y="33384"/>
                      <a:pt x="42257" y="29324"/>
                    </a:cubicBezTo>
                    <a:cubicBezTo>
                      <a:pt x="42407" y="25238"/>
                      <a:pt x="39224" y="14211"/>
                      <a:pt x="39224" y="14211"/>
                    </a:cubicBezTo>
                    <a:lnTo>
                      <a:pt x="38171" y="4236"/>
                    </a:lnTo>
                    <a:cubicBezTo>
                      <a:pt x="34813" y="1529"/>
                      <a:pt x="30452" y="652"/>
                      <a:pt x="30452" y="652"/>
                    </a:cubicBezTo>
                    <a:cubicBezTo>
                      <a:pt x="30452" y="652"/>
                      <a:pt x="30377" y="7594"/>
                      <a:pt x="25364" y="8597"/>
                    </a:cubicBezTo>
                    <a:cubicBezTo>
                      <a:pt x="25109" y="8649"/>
                      <a:pt x="24856" y="8673"/>
                      <a:pt x="24606" y="8673"/>
                    </a:cubicBezTo>
                    <a:cubicBezTo>
                      <a:pt x="19921" y="8673"/>
                      <a:pt x="16216" y="0"/>
                      <a:pt x="16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5"/>
              <p:cNvSpPr/>
              <p:nvPr/>
            </p:nvSpPr>
            <p:spPr>
              <a:xfrm>
                <a:off x="2297750" y="2310175"/>
                <a:ext cx="498775" cy="1538875"/>
              </a:xfrm>
              <a:custGeom>
                <a:avLst/>
                <a:gdLst/>
                <a:ahLst/>
                <a:cxnLst/>
                <a:rect l="l" t="t" r="r" b="b"/>
                <a:pathLst>
                  <a:path w="19951" h="61555" extrusionOk="0">
                    <a:moveTo>
                      <a:pt x="9324" y="1"/>
                    </a:moveTo>
                    <a:cubicBezTo>
                      <a:pt x="1" y="1"/>
                      <a:pt x="9049" y="16793"/>
                      <a:pt x="10377" y="30051"/>
                    </a:cubicBezTo>
                    <a:cubicBezTo>
                      <a:pt x="11705" y="43284"/>
                      <a:pt x="14638" y="61555"/>
                      <a:pt x="14638" y="61555"/>
                    </a:cubicBezTo>
                    <a:lnTo>
                      <a:pt x="19951" y="61555"/>
                    </a:lnTo>
                    <a:cubicBezTo>
                      <a:pt x="19074" y="47018"/>
                      <a:pt x="17770" y="36718"/>
                      <a:pt x="17770" y="32206"/>
                    </a:cubicBezTo>
                    <a:cubicBezTo>
                      <a:pt x="17770" y="27695"/>
                      <a:pt x="15289" y="12883"/>
                      <a:pt x="14287" y="7194"/>
                    </a:cubicBezTo>
                    <a:cubicBezTo>
                      <a:pt x="13259" y="1529"/>
                      <a:pt x="9324" y="1"/>
                      <a:pt x="9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5"/>
              <p:cNvSpPr/>
              <p:nvPr/>
            </p:nvSpPr>
            <p:spPr>
              <a:xfrm>
                <a:off x="2469450" y="2565825"/>
                <a:ext cx="119700" cy="768200"/>
              </a:xfrm>
              <a:custGeom>
                <a:avLst/>
                <a:gdLst/>
                <a:ahLst/>
                <a:cxnLst/>
                <a:rect l="l" t="t" r="r" b="b"/>
                <a:pathLst>
                  <a:path w="4788" h="30728" extrusionOk="0">
                    <a:moveTo>
                      <a:pt x="0" y="0"/>
                    </a:moveTo>
                    <a:lnTo>
                      <a:pt x="0" y="0"/>
                    </a:lnTo>
                    <a:cubicBezTo>
                      <a:pt x="401" y="527"/>
                      <a:pt x="752" y="1078"/>
                      <a:pt x="1078" y="1654"/>
                    </a:cubicBezTo>
                    <a:cubicBezTo>
                      <a:pt x="1379" y="2206"/>
                      <a:pt x="1654" y="2807"/>
                      <a:pt x="1905" y="3409"/>
                    </a:cubicBezTo>
                    <a:cubicBezTo>
                      <a:pt x="2381" y="4612"/>
                      <a:pt x="2757" y="5865"/>
                      <a:pt x="2983" y="7143"/>
                    </a:cubicBezTo>
                    <a:cubicBezTo>
                      <a:pt x="3208" y="8421"/>
                      <a:pt x="3308" y="9725"/>
                      <a:pt x="3384" y="11028"/>
                    </a:cubicBezTo>
                    <a:lnTo>
                      <a:pt x="3634" y="14988"/>
                    </a:lnTo>
                    <a:cubicBezTo>
                      <a:pt x="3985" y="20226"/>
                      <a:pt x="4361" y="25489"/>
                      <a:pt x="4787" y="30727"/>
                    </a:cubicBezTo>
                    <a:cubicBezTo>
                      <a:pt x="4587" y="25464"/>
                      <a:pt x="4336" y="20201"/>
                      <a:pt x="4060" y="14963"/>
                    </a:cubicBezTo>
                    <a:lnTo>
                      <a:pt x="3835" y="11003"/>
                    </a:lnTo>
                    <a:cubicBezTo>
                      <a:pt x="3760" y="9700"/>
                      <a:pt x="3735" y="8371"/>
                      <a:pt x="3459" y="7068"/>
                    </a:cubicBezTo>
                    <a:cubicBezTo>
                      <a:pt x="3208" y="5740"/>
                      <a:pt x="2832" y="4461"/>
                      <a:pt x="2231" y="3258"/>
                    </a:cubicBezTo>
                    <a:cubicBezTo>
                      <a:pt x="1679" y="2055"/>
                      <a:pt x="953" y="92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5"/>
              <p:cNvSpPr/>
              <p:nvPr/>
            </p:nvSpPr>
            <p:spPr>
              <a:xfrm>
                <a:off x="2521450" y="2506725"/>
                <a:ext cx="410425" cy="517350"/>
              </a:xfrm>
              <a:custGeom>
                <a:avLst/>
                <a:gdLst/>
                <a:ahLst/>
                <a:cxnLst/>
                <a:rect l="l" t="t" r="r" b="b"/>
                <a:pathLst>
                  <a:path w="16417" h="20694" extrusionOk="0">
                    <a:moveTo>
                      <a:pt x="7895" y="1"/>
                    </a:moveTo>
                    <a:cubicBezTo>
                      <a:pt x="7605" y="1"/>
                      <a:pt x="7333" y="190"/>
                      <a:pt x="7244" y="460"/>
                    </a:cubicBezTo>
                    <a:lnTo>
                      <a:pt x="3459" y="10460"/>
                    </a:lnTo>
                    <a:lnTo>
                      <a:pt x="176" y="18906"/>
                    </a:lnTo>
                    <a:cubicBezTo>
                      <a:pt x="0" y="19357"/>
                      <a:pt x="301" y="19833"/>
                      <a:pt x="777" y="19883"/>
                    </a:cubicBezTo>
                    <a:lnTo>
                      <a:pt x="8221" y="20685"/>
                    </a:lnTo>
                    <a:cubicBezTo>
                      <a:pt x="8258" y="20691"/>
                      <a:pt x="8295" y="20694"/>
                      <a:pt x="8331" y="20694"/>
                    </a:cubicBezTo>
                    <a:cubicBezTo>
                      <a:pt x="8613" y="20694"/>
                      <a:pt x="8862" y="20526"/>
                      <a:pt x="8973" y="20259"/>
                    </a:cubicBezTo>
                    <a:lnTo>
                      <a:pt x="16241" y="1963"/>
                    </a:lnTo>
                    <a:cubicBezTo>
                      <a:pt x="16417" y="1512"/>
                      <a:pt x="16116" y="1036"/>
                      <a:pt x="15665" y="961"/>
                    </a:cubicBezTo>
                    <a:lnTo>
                      <a:pt x="7995" y="8"/>
                    </a:lnTo>
                    <a:cubicBezTo>
                      <a:pt x="7962" y="3"/>
                      <a:pt x="7928" y="1"/>
                      <a:pt x="7895"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5"/>
              <p:cNvSpPr/>
              <p:nvPr/>
            </p:nvSpPr>
            <p:spPr>
              <a:xfrm>
                <a:off x="2506400" y="2748925"/>
                <a:ext cx="359050" cy="348250"/>
              </a:xfrm>
              <a:custGeom>
                <a:avLst/>
                <a:gdLst/>
                <a:ahLst/>
                <a:cxnLst/>
                <a:rect l="l" t="t" r="r" b="b"/>
                <a:pathLst>
                  <a:path w="14362" h="13930" extrusionOk="0">
                    <a:moveTo>
                      <a:pt x="3781" y="0"/>
                    </a:moveTo>
                    <a:cubicBezTo>
                      <a:pt x="680" y="0"/>
                      <a:pt x="1" y="8240"/>
                      <a:pt x="1" y="8240"/>
                    </a:cubicBezTo>
                    <a:lnTo>
                      <a:pt x="3334" y="13930"/>
                    </a:lnTo>
                    <a:cubicBezTo>
                      <a:pt x="6367" y="13904"/>
                      <a:pt x="8272" y="13228"/>
                      <a:pt x="9475" y="12451"/>
                    </a:cubicBezTo>
                    <a:cubicBezTo>
                      <a:pt x="10753" y="11599"/>
                      <a:pt x="11480" y="10145"/>
                      <a:pt x="11530" y="8616"/>
                    </a:cubicBezTo>
                    <a:lnTo>
                      <a:pt x="11555" y="7990"/>
                    </a:lnTo>
                    <a:cubicBezTo>
                      <a:pt x="11856" y="7965"/>
                      <a:pt x="12181" y="7839"/>
                      <a:pt x="12482" y="7739"/>
                    </a:cubicBezTo>
                    <a:cubicBezTo>
                      <a:pt x="12933" y="7539"/>
                      <a:pt x="13234" y="7112"/>
                      <a:pt x="13234" y="6636"/>
                    </a:cubicBezTo>
                    <a:lnTo>
                      <a:pt x="13234" y="6586"/>
                    </a:lnTo>
                    <a:cubicBezTo>
                      <a:pt x="13234" y="5915"/>
                      <a:pt x="12675" y="5384"/>
                      <a:pt x="12021" y="5384"/>
                    </a:cubicBezTo>
                    <a:cubicBezTo>
                      <a:pt x="11942" y="5384"/>
                      <a:pt x="11861" y="5392"/>
                      <a:pt x="11780" y="5408"/>
                    </a:cubicBezTo>
                    <a:cubicBezTo>
                      <a:pt x="9976" y="5784"/>
                      <a:pt x="8096" y="5934"/>
                      <a:pt x="8096" y="5934"/>
                    </a:cubicBezTo>
                    <a:cubicBezTo>
                      <a:pt x="10552" y="5483"/>
                      <a:pt x="12557" y="4481"/>
                      <a:pt x="13635" y="3854"/>
                    </a:cubicBezTo>
                    <a:cubicBezTo>
                      <a:pt x="14136" y="3579"/>
                      <a:pt x="14362" y="2977"/>
                      <a:pt x="14161" y="2426"/>
                    </a:cubicBezTo>
                    <a:lnTo>
                      <a:pt x="14161" y="2376"/>
                    </a:lnTo>
                    <a:cubicBezTo>
                      <a:pt x="13993" y="1871"/>
                      <a:pt x="13504" y="1561"/>
                      <a:pt x="12996" y="1561"/>
                    </a:cubicBezTo>
                    <a:cubicBezTo>
                      <a:pt x="12823" y="1561"/>
                      <a:pt x="12648" y="1597"/>
                      <a:pt x="12482" y="1674"/>
                    </a:cubicBezTo>
                    <a:cubicBezTo>
                      <a:pt x="9036" y="3240"/>
                      <a:pt x="6246" y="3534"/>
                      <a:pt x="4638" y="3534"/>
                    </a:cubicBezTo>
                    <a:cubicBezTo>
                      <a:pt x="3673" y="3534"/>
                      <a:pt x="3134" y="3428"/>
                      <a:pt x="3134" y="3428"/>
                    </a:cubicBezTo>
                    <a:lnTo>
                      <a:pt x="4287" y="70"/>
                    </a:lnTo>
                    <a:cubicBezTo>
                      <a:pt x="4111" y="23"/>
                      <a:pt x="3943" y="0"/>
                      <a:pt x="3781"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5"/>
              <p:cNvSpPr/>
              <p:nvPr/>
            </p:nvSpPr>
            <p:spPr>
              <a:xfrm>
                <a:off x="1955025" y="2951775"/>
                <a:ext cx="514450" cy="110950"/>
              </a:xfrm>
              <a:custGeom>
                <a:avLst/>
                <a:gdLst/>
                <a:ahLst/>
                <a:cxnLst/>
                <a:rect l="l" t="t" r="r" b="b"/>
                <a:pathLst>
                  <a:path w="20578" h="4438" extrusionOk="0">
                    <a:moveTo>
                      <a:pt x="20577" y="1"/>
                    </a:moveTo>
                    <a:cubicBezTo>
                      <a:pt x="20151" y="126"/>
                      <a:pt x="19750" y="277"/>
                      <a:pt x="19324" y="402"/>
                    </a:cubicBezTo>
                    <a:lnTo>
                      <a:pt x="18071" y="753"/>
                    </a:lnTo>
                    <a:cubicBezTo>
                      <a:pt x="17219" y="1003"/>
                      <a:pt x="16367" y="1229"/>
                      <a:pt x="15514" y="1404"/>
                    </a:cubicBezTo>
                    <a:cubicBezTo>
                      <a:pt x="13810" y="1805"/>
                      <a:pt x="12081" y="2156"/>
                      <a:pt x="10377" y="2507"/>
                    </a:cubicBezTo>
                    <a:cubicBezTo>
                      <a:pt x="8647" y="2858"/>
                      <a:pt x="6918" y="3159"/>
                      <a:pt x="5189" y="3485"/>
                    </a:cubicBezTo>
                    <a:lnTo>
                      <a:pt x="1" y="4437"/>
                    </a:lnTo>
                    <a:cubicBezTo>
                      <a:pt x="903" y="4387"/>
                      <a:pt x="1755" y="4287"/>
                      <a:pt x="2632" y="4186"/>
                    </a:cubicBezTo>
                    <a:cubicBezTo>
                      <a:pt x="3509" y="4086"/>
                      <a:pt x="4387" y="3986"/>
                      <a:pt x="5264" y="3861"/>
                    </a:cubicBezTo>
                    <a:cubicBezTo>
                      <a:pt x="6993" y="3635"/>
                      <a:pt x="8748" y="3334"/>
                      <a:pt x="10477" y="3008"/>
                    </a:cubicBezTo>
                    <a:cubicBezTo>
                      <a:pt x="12181" y="2658"/>
                      <a:pt x="13910" y="2282"/>
                      <a:pt x="15615" y="1780"/>
                    </a:cubicBezTo>
                    <a:cubicBezTo>
                      <a:pt x="17294" y="1304"/>
                      <a:pt x="18998" y="778"/>
                      <a:pt x="20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5"/>
              <p:cNvSpPr/>
              <p:nvPr/>
            </p:nvSpPr>
            <p:spPr>
              <a:xfrm>
                <a:off x="1934975" y="3127850"/>
                <a:ext cx="622200" cy="258200"/>
              </a:xfrm>
              <a:custGeom>
                <a:avLst/>
                <a:gdLst/>
                <a:ahLst/>
                <a:cxnLst/>
                <a:rect l="l" t="t" r="r" b="b"/>
                <a:pathLst>
                  <a:path w="24888" h="10328" extrusionOk="0">
                    <a:moveTo>
                      <a:pt x="24888" y="1"/>
                    </a:moveTo>
                    <a:lnTo>
                      <a:pt x="24888" y="1"/>
                    </a:lnTo>
                    <a:cubicBezTo>
                      <a:pt x="24086" y="828"/>
                      <a:pt x="23284" y="1655"/>
                      <a:pt x="22382" y="2407"/>
                    </a:cubicBezTo>
                    <a:cubicBezTo>
                      <a:pt x="21530" y="3184"/>
                      <a:pt x="20602" y="3860"/>
                      <a:pt x="19650" y="4512"/>
                    </a:cubicBezTo>
                    <a:cubicBezTo>
                      <a:pt x="18697" y="5164"/>
                      <a:pt x="17695" y="5765"/>
                      <a:pt x="16692" y="6316"/>
                    </a:cubicBezTo>
                    <a:cubicBezTo>
                      <a:pt x="15665" y="6843"/>
                      <a:pt x="14612" y="7319"/>
                      <a:pt x="13560" y="7745"/>
                    </a:cubicBezTo>
                    <a:cubicBezTo>
                      <a:pt x="11404" y="8597"/>
                      <a:pt x="9174" y="9199"/>
                      <a:pt x="6918" y="9625"/>
                    </a:cubicBezTo>
                    <a:cubicBezTo>
                      <a:pt x="5765" y="9825"/>
                      <a:pt x="4637" y="9976"/>
                      <a:pt x="3484" y="10076"/>
                    </a:cubicBezTo>
                    <a:cubicBezTo>
                      <a:pt x="2640" y="10149"/>
                      <a:pt x="1796" y="10196"/>
                      <a:pt x="943" y="10196"/>
                    </a:cubicBezTo>
                    <a:cubicBezTo>
                      <a:pt x="630" y="10196"/>
                      <a:pt x="316" y="10190"/>
                      <a:pt x="1" y="10176"/>
                    </a:cubicBezTo>
                    <a:lnTo>
                      <a:pt x="1" y="10176"/>
                    </a:lnTo>
                    <a:cubicBezTo>
                      <a:pt x="876" y="10281"/>
                      <a:pt x="1759" y="10328"/>
                      <a:pt x="2644" y="10328"/>
                    </a:cubicBezTo>
                    <a:cubicBezTo>
                      <a:pt x="4089" y="10328"/>
                      <a:pt x="5538" y="10203"/>
                      <a:pt x="6968" y="10001"/>
                    </a:cubicBezTo>
                    <a:cubicBezTo>
                      <a:pt x="9299" y="9675"/>
                      <a:pt x="11555" y="9048"/>
                      <a:pt x="13735" y="8221"/>
                    </a:cubicBezTo>
                    <a:cubicBezTo>
                      <a:pt x="14813" y="7770"/>
                      <a:pt x="15890" y="7269"/>
                      <a:pt x="16918" y="6717"/>
                    </a:cubicBezTo>
                    <a:cubicBezTo>
                      <a:pt x="17920" y="6141"/>
                      <a:pt x="18948" y="5539"/>
                      <a:pt x="19875" y="4838"/>
                    </a:cubicBezTo>
                    <a:cubicBezTo>
                      <a:pt x="21755" y="3459"/>
                      <a:pt x="23459" y="1830"/>
                      <a:pt x="24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5"/>
              <p:cNvSpPr/>
              <p:nvPr/>
            </p:nvSpPr>
            <p:spPr>
              <a:xfrm>
                <a:off x="2409925" y="2917325"/>
                <a:ext cx="201775" cy="255675"/>
              </a:xfrm>
              <a:custGeom>
                <a:avLst/>
                <a:gdLst/>
                <a:ahLst/>
                <a:cxnLst/>
                <a:rect l="l" t="t" r="r" b="b"/>
                <a:pathLst>
                  <a:path w="8071" h="10227" extrusionOk="0">
                    <a:moveTo>
                      <a:pt x="3609" y="1"/>
                    </a:moveTo>
                    <a:lnTo>
                      <a:pt x="0" y="1229"/>
                    </a:lnTo>
                    <a:lnTo>
                      <a:pt x="4787" y="10226"/>
                    </a:lnTo>
                    <a:lnTo>
                      <a:pt x="8070" y="7695"/>
                    </a:lnTo>
                    <a:lnTo>
                      <a:pt x="36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5"/>
              <p:cNvSpPr/>
              <p:nvPr/>
            </p:nvSpPr>
            <p:spPr>
              <a:xfrm>
                <a:off x="1970700" y="2659175"/>
                <a:ext cx="74575" cy="393525"/>
              </a:xfrm>
              <a:custGeom>
                <a:avLst/>
                <a:gdLst/>
                <a:ahLst/>
                <a:cxnLst/>
                <a:rect l="l" t="t" r="r" b="b"/>
                <a:pathLst>
                  <a:path w="2983" h="15741" extrusionOk="0">
                    <a:moveTo>
                      <a:pt x="0" y="1"/>
                    </a:moveTo>
                    <a:lnTo>
                      <a:pt x="0" y="1"/>
                    </a:lnTo>
                    <a:cubicBezTo>
                      <a:pt x="276" y="2632"/>
                      <a:pt x="627" y="5264"/>
                      <a:pt x="1053" y="7895"/>
                    </a:cubicBezTo>
                    <a:cubicBezTo>
                      <a:pt x="1454" y="10502"/>
                      <a:pt x="1930" y="13134"/>
                      <a:pt x="2481" y="15740"/>
                    </a:cubicBezTo>
                    <a:lnTo>
                      <a:pt x="2983" y="15615"/>
                    </a:lnTo>
                    <a:cubicBezTo>
                      <a:pt x="2356" y="13033"/>
                      <a:pt x="1805" y="10452"/>
                      <a:pt x="1303" y="7845"/>
                    </a:cubicBezTo>
                    <a:cubicBezTo>
                      <a:pt x="802" y="5239"/>
                      <a:pt x="351" y="263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5"/>
              <p:cNvSpPr/>
              <p:nvPr/>
            </p:nvSpPr>
            <p:spPr>
              <a:xfrm>
                <a:off x="1820950" y="3315200"/>
                <a:ext cx="779475" cy="146600"/>
              </a:xfrm>
              <a:custGeom>
                <a:avLst/>
                <a:gdLst/>
                <a:ahLst/>
                <a:cxnLst/>
                <a:rect l="l" t="t" r="r" b="b"/>
                <a:pathLst>
                  <a:path w="31179" h="5864" extrusionOk="0">
                    <a:moveTo>
                      <a:pt x="30602" y="0"/>
                    </a:moveTo>
                    <a:cubicBezTo>
                      <a:pt x="30602" y="0"/>
                      <a:pt x="27929" y="1533"/>
                      <a:pt x="20391" y="1533"/>
                    </a:cubicBezTo>
                    <a:cubicBezTo>
                      <a:pt x="18989" y="1533"/>
                      <a:pt x="17418" y="1480"/>
                      <a:pt x="15664" y="1354"/>
                    </a:cubicBezTo>
                    <a:cubicBezTo>
                      <a:pt x="15664" y="1354"/>
                      <a:pt x="11059" y="2798"/>
                      <a:pt x="7416" y="2798"/>
                    </a:cubicBezTo>
                    <a:cubicBezTo>
                      <a:pt x="7072" y="2798"/>
                      <a:pt x="6738" y="2785"/>
                      <a:pt x="6416" y="2757"/>
                    </a:cubicBezTo>
                    <a:cubicBezTo>
                      <a:pt x="2657" y="2431"/>
                      <a:pt x="501" y="1905"/>
                      <a:pt x="501" y="1905"/>
                    </a:cubicBezTo>
                    <a:lnTo>
                      <a:pt x="0" y="3334"/>
                    </a:lnTo>
                    <a:cubicBezTo>
                      <a:pt x="0" y="3334"/>
                      <a:pt x="9537" y="5864"/>
                      <a:pt x="19338" y="5864"/>
                    </a:cubicBezTo>
                    <a:cubicBezTo>
                      <a:pt x="23469" y="5864"/>
                      <a:pt x="27648" y="5414"/>
                      <a:pt x="31178" y="4136"/>
                    </a:cubicBezTo>
                    <a:lnTo>
                      <a:pt x="306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5"/>
              <p:cNvSpPr/>
              <p:nvPr/>
            </p:nvSpPr>
            <p:spPr>
              <a:xfrm>
                <a:off x="1903650" y="2201775"/>
                <a:ext cx="307050" cy="254100"/>
              </a:xfrm>
              <a:custGeom>
                <a:avLst/>
                <a:gdLst/>
                <a:ahLst/>
                <a:cxnLst/>
                <a:rect l="l" t="t" r="r" b="b"/>
                <a:pathLst>
                  <a:path w="12282" h="10164" extrusionOk="0">
                    <a:moveTo>
                      <a:pt x="3158" y="1"/>
                    </a:moveTo>
                    <a:lnTo>
                      <a:pt x="0" y="1254"/>
                    </a:lnTo>
                    <a:cubicBezTo>
                      <a:pt x="0" y="1254"/>
                      <a:pt x="2818" y="10163"/>
                      <a:pt x="8302" y="10163"/>
                    </a:cubicBezTo>
                    <a:cubicBezTo>
                      <a:pt x="9501" y="10163"/>
                      <a:pt x="10828" y="9737"/>
                      <a:pt x="12281" y="8698"/>
                    </a:cubicBezTo>
                    <a:cubicBezTo>
                      <a:pt x="12281" y="8698"/>
                      <a:pt x="6517" y="8121"/>
                      <a:pt x="3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5"/>
              <p:cNvSpPr/>
              <p:nvPr/>
            </p:nvSpPr>
            <p:spPr>
              <a:xfrm>
                <a:off x="2210675" y="2220575"/>
                <a:ext cx="198025" cy="238350"/>
              </a:xfrm>
              <a:custGeom>
                <a:avLst/>
                <a:gdLst/>
                <a:ahLst/>
                <a:cxnLst/>
                <a:rect l="l" t="t" r="r" b="b"/>
                <a:pathLst>
                  <a:path w="7921" h="9534" extrusionOk="0">
                    <a:moveTo>
                      <a:pt x="5088" y="1"/>
                    </a:moveTo>
                    <a:cubicBezTo>
                      <a:pt x="4486" y="7520"/>
                      <a:pt x="0" y="7946"/>
                      <a:pt x="0" y="7946"/>
                    </a:cubicBezTo>
                    <a:cubicBezTo>
                      <a:pt x="1275" y="9075"/>
                      <a:pt x="2350" y="9534"/>
                      <a:pt x="3255" y="9534"/>
                    </a:cubicBezTo>
                    <a:cubicBezTo>
                      <a:pt x="7191" y="9534"/>
                      <a:pt x="7920" y="853"/>
                      <a:pt x="7920" y="853"/>
                    </a:cubicBezTo>
                    <a:cubicBezTo>
                      <a:pt x="6166" y="101"/>
                      <a:pt x="5088" y="1"/>
                      <a:pt x="5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5"/>
              <p:cNvSpPr/>
              <p:nvPr/>
            </p:nvSpPr>
            <p:spPr>
              <a:xfrm>
                <a:off x="2650525" y="3751925"/>
                <a:ext cx="146000" cy="97125"/>
              </a:xfrm>
              <a:custGeom>
                <a:avLst/>
                <a:gdLst/>
                <a:ahLst/>
                <a:cxnLst/>
                <a:rect l="l" t="t" r="r" b="b"/>
                <a:pathLst>
                  <a:path w="5840" h="3885" extrusionOk="0">
                    <a:moveTo>
                      <a:pt x="5664" y="0"/>
                    </a:moveTo>
                    <a:lnTo>
                      <a:pt x="0" y="526"/>
                    </a:lnTo>
                    <a:lnTo>
                      <a:pt x="527" y="3885"/>
                    </a:lnTo>
                    <a:lnTo>
                      <a:pt x="5840" y="3885"/>
                    </a:lnTo>
                    <a:lnTo>
                      <a:pt x="56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0" name="Google Shape;4230;p85"/>
            <p:cNvSpPr/>
            <p:nvPr/>
          </p:nvSpPr>
          <p:spPr>
            <a:xfrm rot="637013">
              <a:off x="5834981" y="1125444"/>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5"/>
            <p:cNvSpPr/>
            <p:nvPr/>
          </p:nvSpPr>
          <p:spPr>
            <a:xfrm rot="637013">
              <a:off x="6054431" y="1159819"/>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5"/>
            <p:cNvSpPr/>
            <p:nvPr/>
          </p:nvSpPr>
          <p:spPr>
            <a:xfrm rot="637013">
              <a:off x="7413731" y="1374906"/>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5"/>
            <p:cNvSpPr/>
            <p:nvPr/>
          </p:nvSpPr>
          <p:spPr>
            <a:xfrm rot="637013">
              <a:off x="7622831" y="1313581"/>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4" name="Google Shape;4234;p85"/>
          <p:cNvSpPr txBox="1">
            <a:spLocks noGrp="1"/>
          </p:cNvSpPr>
          <p:nvPr>
            <p:ph type="title"/>
          </p:nvPr>
        </p:nvSpPr>
        <p:spPr>
          <a:xfrm>
            <a:off x="555050" y="2271350"/>
            <a:ext cx="3820500" cy="14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Q &amp; A</a:t>
            </a:r>
            <a:endParaRPr b="1"/>
          </a:p>
        </p:txBody>
      </p:sp>
      <p:sp>
        <p:nvSpPr>
          <p:cNvPr id="4235" name="Google Shape;4235;p85"/>
          <p:cNvSpPr txBox="1">
            <a:spLocks noGrp="1"/>
          </p:cNvSpPr>
          <p:nvPr>
            <p:ph type="ctrTitle" idx="4294967295"/>
          </p:nvPr>
        </p:nvSpPr>
        <p:spPr>
          <a:xfrm>
            <a:off x="654656" y="1814450"/>
            <a:ext cx="3621300" cy="82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900" b="1"/>
              <a:t>Thank You</a:t>
            </a:r>
            <a:endParaRPr sz="4900" b="1"/>
          </a:p>
        </p:txBody>
      </p:sp>
      <p:sp>
        <p:nvSpPr>
          <p:cNvPr id="4236" name="Google Shape;4236;p85"/>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28/28</a:t>
            </a:r>
            <a:endParaRPr sz="1700" b="1">
              <a:solidFill>
                <a:schemeClr val="lt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17"/>
        <p:cNvGrpSpPr/>
        <p:nvPr/>
      </p:nvGrpSpPr>
      <p:grpSpPr>
        <a:xfrm>
          <a:off x="0" y="0"/>
          <a:ext cx="0" cy="0"/>
          <a:chOff x="0" y="0"/>
          <a:chExt cx="0" cy="0"/>
        </a:xfrm>
      </p:grpSpPr>
      <p:sp>
        <p:nvSpPr>
          <p:cNvPr id="3718" name="Google Shape;3718;p60"/>
          <p:cNvSpPr txBox="1">
            <a:spLocks noGrp="1"/>
          </p:cNvSpPr>
          <p:nvPr>
            <p:ph type="title"/>
          </p:nvPr>
        </p:nvSpPr>
        <p:spPr>
          <a:xfrm>
            <a:off x="5449425" y="1593575"/>
            <a:ext cx="3747900" cy="14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800" b="1"/>
              <a:t>Business </a:t>
            </a:r>
            <a:endParaRPr sz="3800" b="1"/>
          </a:p>
          <a:p>
            <a:pPr marL="0" lvl="0" indent="0" algn="l" rtl="0">
              <a:spcBef>
                <a:spcPts val="0"/>
              </a:spcBef>
              <a:spcAft>
                <a:spcPts val="0"/>
              </a:spcAft>
              <a:buNone/>
            </a:pPr>
            <a:r>
              <a:rPr lang="en" sz="3800" b="1"/>
              <a:t>Understanding</a:t>
            </a:r>
            <a:endParaRPr sz="3800" b="1"/>
          </a:p>
        </p:txBody>
      </p:sp>
      <p:sp>
        <p:nvSpPr>
          <p:cNvPr id="3719" name="Google Shape;3719;p60"/>
          <p:cNvSpPr txBox="1">
            <a:spLocks noGrp="1"/>
          </p:cNvSpPr>
          <p:nvPr>
            <p:ph type="title" idx="2"/>
          </p:nvPr>
        </p:nvSpPr>
        <p:spPr>
          <a:xfrm>
            <a:off x="3377825" y="1593575"/>
            <a:ext cx="2015700" cy="14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3720" name="Google Shape;3720;p60"/>
          <p:cNvGrpSpPr/>
          <p:nvPr/>
        </p:nvGrpSpPr>
        <p:grpSpPr>
          <a:xfrm>
            <a:off x="413359" y="1593581"/>
            <a:ext cx="2808075" cy="3550043"/>
            <a:chOff x="5468700" y="1235450"/>
            <a:chExt cx="560125" cy="708125"/>
          </a:xfrm>
        </p:grpSpPr>
        <p:sp>
          <p:nvSpPr>
            <p:cNvPr id="3721" name="Google Shape;3721;p60"/>
            <p:cNvSpPr/>
            <p:nvPr/>
          </p:nvSpPr>
          <p:spPr>
            <a:xfrm>
              <a:off x="5790925" y="1636050"/>
              <a:ext cx="218075" cy="185025"/>
            </a:xfrm>
            <a:custGeom>
              <a:avLst/>
              <a:gdLst/>
              <a:ahLst/>
              <a:cxnLst/>
              <a:rect l="l" t="t" r="r" b="b"/>
              <a:pathLst>
                <a:path w="8723" h="7401" extrusionOk="0">
                  <a:moveTo>
                    <a:pt x="6123" y="1"/>
                  </a:moveTo>
                  <a:lnTo>
                    <a:pt x="3744" y="2398"/>
                  </a:lnTo>
                  <a:lnTo>
                    <a:pt x="2748" y="1292"/>
                  </a:lnTo>
                  <a:lnTo>
                    <a:pt x="1" y="5330"/>
                  </a:lnTo>
                  <a:lnTo>
                    <a:pt x="2066" y="6916"/>
                  </a:lnTo>
                  <a:cubicBezTo>
                    <a:pt x="2486" y="7245"/>
                    <a:pt x="2982" y="7401"/>
                    <a:pt x="3474" y="7401"/>
                  </a:cubicBezTo>
                  <a:cubicBezTo>
                    <a:pt x="4279" y="7401"/>
                    <a:pt x="5072" y="6982"/>
                    <a:pt x="5496" y="6215"/>
                  </a:cubicBezTo>
                  <a:lnTo>
                    <a:pt x="8483" y="1642"/>
                  </a:lnTo>
                  <a:cubicBezTo>
                    <a:pt x="8723" y="1236"/>
                    <a:pt x="8133" y="960"/>
                    <a:pt x="7672" y="794"/>
                  </a:cubicBezTo>
                  <a:lnTo>
                    <a:pt x="6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0"/>
            <p:cNvSpPr/>
            <p:nvPr/>
          </p:nvSpPr>
          <p:spPr>
            <a:xfrm>
              <a:off x="5911725" y="1518050"/>
              <a:ext cx="97750" cy="156475"/>
            </a:xfrm>
            <a:custGeom>
              <a:avLst/>
              <a:gdLst/>
              <a:ahLst/>
              <a:cxnLst/>
              <a:rect l="l" t="t" r="r" b="b"/>
              <a:pathLst>
                <a:path w="3910" h="6259" extrusionOk="0">
                  <a:moveTo>
                    <a:pt x="3085" y="1"/>
                  </a:moveTo>
                  <a:cubicBezTo>
                    <a:pt x="3025" y="1"/>
                    <a:pt x="2970" y="29"/>
                    <a:pt x="2932" y="92"/>
                  </a:cubicBezTo>
                  <a:lnTo>
                    <a:pt x="37" y="5680"/>
                  </a:lnTo>
                  <a:cubicBezTo>
                    <a:pt x="0" y="5772"/>
                    <a:pt x="19" y="5883"/>
                    <a:pt x="111" y="5919"/>
                  </a:cubicBezTo>
                  <a:lnTo>
                    <a:pt x="719" y="6233"/>
                  </a:lnTo>
                  <a:cubicBezTo>
                    <a:pt x="749" y="6251"/>
                    <a:pt x="780" y="6259"/>
                    <a:pt x="811" y="6259"/>
                  </a:cubicBezTo>
                  <a:cubicBezTo>
                    <a:pt x="875" y="6259"/>
                    <a:pt x="934" y="6222"/>
                    <a:pt x="959" y="6159"/>
                  </a:cubicBezTo>
                  <a:lnTo>
                    <a:pt x="3854" y="572"/>
                  </a:lnTo>
                  <a:cubicBezTo>
                    <a:pt x="3909" y="480"/>
                    <a:pt x="3873" y="387"/>
                    <a:pt x="3780" y="332"/>
                  </a:cubicBezTo>
                  <a:lnTo>
                    <a:pt x="3172" y="19"/>
                  </a:lnTo>
                  <a:cubicBezTo>
                    <a:pt x="3143" y="7"/>
                    <a:pt x="3113" y="1"/>
                    <a:pt x="30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0"/>
            <p:cNvSpPr/>
            <p:nvPr/>
          </p:nvSpPr>
          <p:spPr>
            <a:xfrm>
              <a:off x="5933950" y="1534750"/>
              <a:ext cx="94875" cy="134925"/>
            </a:xfrm>
            <a:custGeom>
              <a:avLst/>
              <a:gdLst/>
              <a:ahLst/>
              <a:cxnLst/>
              <a:rect l="l" t="t" r="r" b="b"/>
              <a:pathLst>
                <a:path w="3795" h="5397" extrusionOk="0">
                  <a:moveTo>
                    <a:pt x="1905" y="1"/>
                  </a:moveTo>
                  <a:cubicBezTo>
                    <a:pt x="1748" y="1"/>
                    <a:pt x="1591" y="61"/>
                    <a:pt x="1471" y="180"/>
                  </a:cubicBezTo>
                  <a:lnTo>
                    <a:pt x="1232" y="439"/>
                  </a:lnTo>
                  <a:lnTo>
                    <a:pt x="2209" y="973"/>
                  </a:lnTo>
                  <a:lnTo>
                    <a:pt x="2209" y="973"/>
                  </a:lnTo>
                  <a:lnTo>
                    <a:pt x="808" y="217"/>
                  </a:lnTo>
                  <a:cubicBezTo>
                    <a:pt x="772" y="200"/>
                    <a:pt x="734" y="192"/>
                    <a:pt x="696" y="192"/>
                  </a:cubicBezTo>
                  <a:cubicBezTo>
                    <a:pt x="574" y="192"/>
                    <a:pt x="453" y="275"/>
                    <a:pt x="439" y="402"/>
                  </a:cubicBezTo>
                  <a:cubicBezTo>
                    <a:pt x="402" y="568"/>
                    <a:pt x="457" y="715"/>
                    <a:pt x="586" y="826"/>
                  </a:cubicBezTo>
                  <a:lnTo>
                    <a:pt x="1822" y="1932"/>
                  </a:lnTo>
                  <a:lnTo>
                    <a:pt x="254" y="863"/>
                  </a:lnTo>
                  <a:cubicBezTo>
                    <a:pt x="228" y="845"/>
                    <a:pt x="199" y="837"/>
                    <a:pt x="171" y="837"/>
                  </a:cubicBezTo>
                  <a:cubicBezTo>
                    <a:pt x="82" y="837"/>
                    <a:pt x="1" y="917"/>
                    <a:pt x="15" y="1029"/>
                  </a:cubicBezTo>
                  <a:cubicBezTo>
                    <a:pt x="107" y="1527"/>
                    <a:pt x="365" y="2006"/>
                    <a:pt x="752" y="2338"/>
                  </a:cubicBezTo>
                  <a:lnTo>
                    <a:pt x="1416" y="2780"/>
                  </a:lnTo>
                  <a:cubicBezTo>
                    <a:pt x="1416" y="2780"/>
                    <a:pt x="347" y="4901"/>
                    <a:pt x="402" y="4975"/>
                  </a:cubicBezTo>
                  <a:cubicBezTo>
                    <a:pt x="457" y="5030"/>
                    <a:pt x="531" y="5086"/>
                    <a:pt x="605" y="5141"/>
                  </a:cubicBezTo>
                  <a:cubicBezTo>
                    <a:pt x="827" y="5266"/>
                    <a:pt x="1150" y="5397"/>
                    <a:pt x="1515" y="5397"/>
                  </a:cubicBezTo>
                  <a:cubicBezTo>
                    <a:pt x="2117" y="5397"/>
                    <a:pt x="2834" y="5041"/>
                    <a:pt x="3408" y="3721"/>
                  </a:cubicBezTo>
                  <a:lnTo>
                    <a:pt x="3740" y="2154"/>
                  </a:lnTo>
                  <a:cubicBezTo>
                    <a:pt x="3795" y="1877"/>
                    <a:pt x="3703" y="1582"/>
                    <a:pt x="3500" y="1379"/>
                  </a:cubicBezTo>
                  <a:lnTo>
                    <a:pt x="2338" y="180"/>
                  </a:lnTo>
                  <a:cubicBezTo>
                    <a:pt x="2218" y="61"/>
                    <a:pt x="2062" y="1"/>
                    <a:pt x="1905"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0"/>
            <p:cNvSpPr/>
            <p:nvPr/>
          </p:nvSpPr>
          <p:spPr>
            <a:xfrm>
              <a:off x="5965650" y="1543500"/>
              <a:ext cx="28600" cy="18400"/>
            </a:xfrm>
            <a:custGeom>
              <a:avLst/>
              <a:gdLst/>
              <a:ahLst/>
              <a:cxnLst/>
              <a:rect l="l" t="t" r="r" b="b"/>
              <a:pathLst>
                <a:path w="1144" h="736" extrusionOk="0">
                  <a:moveTo>
                    <a:pt x="67" y="1"/>
                  </a:moveTo>
                  <a:cubicBezTo>
                    <a:pt x="56" y="1"/>
                    <a:pt x="47" y="6"/>
                    <a:pt x="37" y="15"/>
                  </a:cubicBezTo>
                  <a:cubicBezTo>
                    <a:pt x="19" y="33"/>
                    <a:pt x="19" y="33"/>
                    <a:pt x="19" y="33"/>
                  </a:cubicBezTo>
                  <a:cubicBezTo>
                    <a:pt x="1" y="70"/>
                    <a:pt x="1" y="107"/>
                    <a:pt x="37" y="144"/>
                  </a:cubicBezTo>
                  <a:lnTo>
                    <a:pt x="1033" y="716"/>
                  </a:lnTo>
                  <a:cubicBezTo>
                    <a:pt x="1047" y="730"/>
                    <a:pt x="1061" y="736"/>
                    <a:pt x="1074" y="736"/>
                  </a:cubicBezTo>
                  <a:cubicBezTo>
                    <a:pt x="1096" y="736"/>
                    <a:pt x="1114" y="720"/>
                    <a:pt x="1125" y="697"/>
                  </a:cubicBezTo>
                  <a:cubicBezTo>
                    <a:pt x="1144" y="660"/>
                    <a:pt x="1125" y="623"/>
                    <a:pt x="1107" y="605"/>
                  </a:cubicBezTo>
                  <a:lnTo>
                    <a:pt x="111" y="15"/>
                  </a:lnTo>
                  <a:cubicBezTo>
                    <a:pt x="93" y="6"/>
                    <a:pt x="79" y="1"/>
                    <a:pt x="67"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0"/>
            <p:cNvSpPr/>
            <p:nvPr/>
          </p:nvSpPr>
          <p:spPr>
            <a:xfrm>
              <a:off x="5974400" y="1577175"/>
              <a:ext cx="8800" cy="9000"/>
            </a:xfrm>
            <a:custGeom>
              <a:avLst/>
              <a:gdLst/>
              <a:ahLst/>
              <a:cxnLst/>
              <a:rect l="l" t="t" r="r" b="b"/>
              <a:pathLst>
                <a:path w="352" h="360" extrusionOk="0">
                  <a:moveTo>
                    <a:pt x="278" y="0"/>
                  </a:moveTo>
                  <a:cubicBezTo>
                    <a:pt x="264" y="0"/>
                    <a:pt x="250" y="5"/>
                    <a:pt x="241" y="14"/>
                  </a:cubicBezTo>
                  <a:lnTo>
                    <a:pt x="222" y="14"/>
                  </a:lnTo>
                  <a:cubicBezTo>
                    <a:pt x="222" y="14"/>
                    <a:pt x="130" y="125"/>
                    <a:pt x="38" y="254"/>
                  </a:cubicBezTo>
                  <a:cubicBezTo>
                    <a:pt x="1" y="272"/>
                    <a:pt x="1" y="327"/>
                    <a:pt x="38" y="346"/>
                  </a:cubicBezTo>
                  <a:cubicBezTo>
                    <a:pt x="56" y="355"/>
                    <a:pt x="75" y="360"/>
                    <a:pt x="91" y="360"/>
                  </a:cubicBezTo>
                  <a:cubicBezTo>
                    <a:pt x="107" y="360"/>
                    <a:pt x="121" y="355"/>
                    <a:pt x="130" y="346"/>
                  </a:cubicBezTo>
                  <a:cubicBezTo>
                    <a:pt x="241" y="217"/>
                    <a:pt x="314" y="106"/>
                    <a:pt x="314" y="106"/>
                  </a:cubicBezTo>
                  <a:cubicBezTo>
                    <a:pt x="351" y="69"/>
                    <a:pt x="351" y="32"/>
                    <a:pt x="314" y="14"/>
                  </a:cubicBezTo>
                  <a:cubicBezTo>
                    <a:pt x="305" y="5"/>
                    <a:pt x="291" y="0"/>
                    <a:pt x="278" y="0"/>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0"/>
            <p:cNvSpPr/>
            <p:nvPr/>
          </p:nvSpPr>
          <p:spPr>
            <a:xfrm>
              <a:off x="5988700" y="1556875"/>
              <a:ext cx="8325" cy="8975"/>
            </a:xfrm>
            <a:custGeom>
              <a:avLst/>
              <a:gdLst/>
              <a:ahLst/>
              <a:cxnLst/>
              <a:rect l="l" t="t" r="r" b="b"/>
              <a:pathLst>
                <a:path w="333" h="359" extrusionOk="0">
                  <a:moveTo>
                    <a:pt x="268" y="1"/>
                  </a:moveTo>
                  <a:cubicBezTo>
                    <a:pt x="254" y="1"/>
                    <a:pt x="240" y="5"/>
                    <a:pt x="222" y="15"/>
                  </a:cubicBezTo>
                  <a:lnTo>
                    <a:pt x="203" y="15"/>
                  </a:lnTo>
                  <a:cubicBezTo>
                    <a:pt x="203" y="15"/>
                    <a:pt x="130" y="125"/>
                    <a:pt x="19" y="254"/>
                  </a:cubicBezTo>
                  <a:cubicBezTo>
                    <a:pt x="1" y="273"/>
                    <a:pt x="1" y="328"/>
                    <a:pt x="37" y="347"/>
                  </a:cubicBezTo>
                  <a:cubicBezTo>
                    <a:pt x="45" y="354"/>
                    <a:pt x="59" y="359"/>
                    <a:pt x="74" y="359"/>
                  </a:cubicBezTo>
                  <a:cubicBezTo>
                    <a:pt x="95" y="359"/>
                    <a:pt x="119" y="350"/>
                    <a:pt x="130" y="328"/>
                  </a:cubicBezTo>
                  <a:cubicBezTo>
                    <a:pt x="222" y="217"/>
                    <a:pt x="314" y="107"/>
                    <a:pt x="314" y="107"/>
                  </a:cubicBezTo>
                  <a:cubicBezTo>
                    <a:pt x="333" y="70"/>
                    <a:pt x="333" y="33"/>
                    <a:pt x="314" y="15"/>
                  </a:cubicBezTo>
                  <a:cubicBezTo>
                    <a:pt x="296" y="5"/>
                    <a:pt x="282" y="1"/>
                    <a:pt x="268"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0"/>
            <p:cNvSpPr/>
            <p:nvPr/>
          </p:nvSpPr>
          <p:spPr>
            <a:xfrm>
              <a:off x="5961975" y="1598825"/>
              <a:ext cx="9700" cy="7025"/>
            </a:xfrm>
            <a:custGeom>
              <a:avLst/>
              <a:gdLst/>
              <a:ahLst/>
              <a:cxnLst/>
              <a:rect l="l" t="t" r="r" b="b"/>
              <a:pathLst>
                <a:path w="388" h="281" extrusionOk="0">
                  <a:moveTo>
                    <a:pt x="83" y="1"/>
                  </a:moveTo>
                  <a:cubicBezTo>
                    <a:pt x="69" y="1"/>
                    <a:pt x="55" y="5"/>
                    <a:pt x="37" y="15"/>
                  </a:cubicBezTo>
                  <a:lnTo>
                    <a:pt x="19" y="15"/>
                  </a:lnTo>
                  <a:cubicBezTo>
                    <a:pt x="0" y="52"/>
                    <a:pt x="0" y="88"/>
                    <a:pt x="37" y="107"/>
                  </a:cubicBezTo>
                  <a:cubicBezTo>
                    <a:pt x="129" y="199"/>
                    <a:pt x="277" y="273"/>
                    <a:pt x="277" y="273"/>
                  </a:cubicBezTo>
                  <a:cubicBezTo>
                    <a:pt x="287" y="278"/>
                    <a:pt x="296" y="280"/>
                    <a:pt x="306" y="280"/>
                  </a:cubicBezTo>
                  <a:cubicBezTo>
                    <a:pt x="332" y="280"/>
                    <a:pt x="355" y="263"/>
                    <a:pt x="369" y="236"/>
                  </a:cubicBezTo>
                  <a:cubicBezTo>
                    <a:pt x="387" y="199"/>
                    <a:pt x="369" y="162"/>
                    <a:pt x="332" y="144"/>
                  </a:cubicBezTo>
                  <a:cubicBezTo>
                    <a:pt x="332" y="144"/>
                    <a:pt x="203" y="88"/>
                    <a:pt x="129" y="15"/>
                  </a:cubicBezTo>
                  <a:cubicBezTo>
                    <a:pt x="111" y="5"/>
                    <a:pt x="97" y="1"/>
                    <a:pt x="83"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0"/>
            <p:cNvSpPr/>
            <p:nvPr/>
          </p:nvSpPr>
          <p:spPr>
            <a:xfrm>
              <a:off x="5867925" y="1682275"/>
              <a:ext cx="30450" cy="32175"/>
            </a:xfrm>
            <a:custGeom>
              <a:avLst/>
              <a:gdLst/>
              <a:ahLst/>
              <a:cxnLst/>
              <a:rect l="l" t="t" r="r" b="b"/>
              <a:pathLst>
                <a:path w="1218" h="1287" extrusionOk="0">
                  <a:moveTo>
                    <a:pt x="1162" y="0"/>
                  </a:moveTo>
                  <a:cubicBezTo>
                    <a:pt x="1148" y="0"/>
                    <a:pt x="1134" y="5"/>
                    <a:pt x="1125" y="14"/>
                  </a:cubicBezTo>
                  <a:lnTo>
                    <a:pt x="19" y="1194"/>
                  </a:lnTo>
                  <a:cubicBezTo>
                    <a:pt x="0" y="1213"/>
                    <a:pt x="0" y="1250"/>
                    <a:pt x="19" y="1268"/>
                  </a:cubicBezTo>
                  <a:cubicBezTo>
                    <a:pt x="19" y="1287"/>
                    <a:pt x="37" y="1287"/>
                    <a:pt x="56" y="1287"/>
                  </a:cubicBezTo>
                  <a:cubicBezTo>
                    <a:pt x="74" y="1287"/>
                    <a:pt x="74" y="1287"/>
                    <a:pt x="92" y="1268"/>
                  </a:cubicBezTo>
                  <a:lnTo>
                    <a:pt x="1199" y="88"/>
                  </a:lnTo>
                  <a:cubicBezTo>
                    <a:pt x="1217" y="70"/>
                    <a:pt x="1217" y="33"/>
                    <a:pt x="1199" y="14"/>
                  </a:cubicBezTo>
                  <a:cubicBezTo>
                    <a:pt x="1190" y="5"/>
                    <a:pt x="1176" y="0"/>
                    <a:pt x="1162" y="0"/>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0"/>
            <p:cNvSpPr/>
            <p:nvPr/>
          </p:nvSpPr>
          <p:spPr>
            <a:xfrm>
              <a:off x="5927850" y="1654500"/>
              <a:ext cx="62250" cy="36900"/>
            </a:xfrm>
            <a:custGeom>
              <a:avLst/>
              <a:gdLst/>
              <a:ahLst/>
              <a:cxnLst/>
              <a:rect l="l" t="t" r="r" b="b"/>
              <a:pathLst>
                <a:path w="2490" h="1476" extrusionOk="0">
                  <a:moveTo>
                    <a:pt x="19" y="0"/>
                  </a:moveTo>
                  <a:cubicBezTo>
                    <a:pt x="0" y="19"/>
                    <a:pt x="0" y="56"/>
                    <a:pt x="0" y="74"/>
                  </a:cubicBezTo>
                  <a:cubicBezTo>
                    <a:pt x="19" y="93"/>
                    <a:pt x="849" y="1383"/>
                    <a:pt x="2435" y="1476"/>
                  </a:cubicBezTo>
                  <a:cubicBezTo>
                    <a:pt x="2471" y="1476"/>
                    <a:pt x="2490" y="1457"/>
                    <a:pt x="2490" y="1420"/>
                  </a:cubicBezTo>
                  <a:cubicBezTo>
                    <a:pt x="2490" y="1402"/>
                    <a:pt x="2471" y="1365"/>
                    <a:pt x="2453" y="1365"/>
                  </a:cubicBezTo>
                  <a:cubicBezTo>
                    <a:pt x="922" y="1291"/>
                    <a:pt x="111" y="37"/>
                    <a:pt x="93" y="19"/>
                  </a:cubicBezTo>
                  <a:cubicBezTo>
                    <a:pt x="74" y="0"/>
                    <a:pt x="56" y="0"/>
                    <a:pt x="19" y="0"/>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0"/>
            <p:cNvSpPr/>
            <p:nvPr/>
          </p:nvSpPr>
          <p:spPr>
            <a:xfrm>
              <a:off x="5468700" y="1525875"/>
              <a:ext cx="409850" cy="417700"/>
            </a:xfrm>
            <a:custGeom>
              <a:avLst/>
              <a:gdLst/>
              <a:ahLst/>
              <a:cxnLst/>
              <a:rect l="l" t="t" r="r" b="b"/>
              <a:pathLst>
                <a:path w="16394" h="16708" extrusionOk="0">
                  <a:moveTo>
                    <a:pt x="4629" y="1"/>
                  </a:moveTo>
                  <a:cubicBezTo>
                    <a:pt x="3614" y="19"/>
                    <a:pt x="2858" y="148"/>
                    <a:pt x="1973" y="683"/>
                  </a:cubicBezTo>
                  <a:cubicBezTo>
                    <a:pt x="1125" y="1218"/>
                    <a:pt x="645" y="2048"/>
                    <a:pt x="553" y="3043"/>
                  </a:cubicBezTo>
                  <a:cubicBezTo>
                    <a:pt x="535" y="3172"/>
                    <a:pt x="221" y="5496"/>
                    <a:pt x="55" y="6639"/>
                  </a:cubicBezTo>
                  <a:cubicBezTo>
                    <a:pt x="0" y="6953"/>
                    <a:pt x="258" y="7248"/>
                    <a:pt x="590" y="7248"/>
                  </a:cubicBezTo>
                  <a:lnTo>
                    <a:pt x="2158" y="7248"/>
                  </a:lnTo>
                  <a:lnTo>
                    <a:pt x="535" y="16707"/>
                  </a:lnTo>
                  <a:lnTo>
                    <a:pt x="14439" y="16707"/>
                  </a:lnTo>
                  <a:lnTo>
                    <a:pt x="13093" y="9608"/>
                  </a:lnTo>
                  <a:lnTo>
                    <a:pt x="16043" y="5348"/>
                  </a:lnTo>
                  <a:cubicBezTo>
                    <a:pt x="16393" y="4869"/>
                    <a:pt x="16320" y="4168"/>
                    <a:pt x="15895" y="3762"/>
                  </a:cubicBezTo>
                  <a:lnTo>
                    <a:pt x="13111" y="1089"/>
                  </a:lnTo>
                  <a:cubicBezTo>
                    <a:pt x="12571" y="581"/>
                    <a:pt x="11909" y="251"/>
                    <a:pt x="11171" y="251"/>
                  </a:cubicBezTo>
                  <a:cubicBezTo>
                    <a:pt x="11051" y="251"/>
                    <a:pt x="10929" y="259"/>
                    <a:pt x="10806" y="277"/>
                  </a:cubicBezTo>
                  <a:lnTo>
                    <a:pt x="7284" y="130"/>
                  </a:lnTo>
                  <a:lnTo>
                    <a:pt x="6196" y="148"/>
                  </a:lnTo>
                  <a:lnTo>
                    <a:pt x="6159" y="148"/>
                  </a:lnTo>
                  <a:lnTo>
                    <a:pt x="6104" y="56"/>
                  </a:lnTo>
                  <a:lnTo>
                    <a:pt x="4629" y="1"/>
                  </a:lnTo>
                  <a:close/>
                </a:path>
              </a:pathLst>
            </a:custGeom>
            <a:solidFill>
              <a:srgbClr val="566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0"/>
            <p:cNvSpPr/>
            <p:nvPr/>
          </p:nvSpPr>
          <p:spPr>
            <a:xfrm>
              <a:off x="5479300" y="1524500"/>
              <a:ext cx="399250" cy="419075"/>
            </a:xfrm>
            <a:custGeom>
              <a:avLst/>
              <a:gdLst/>
              <a:ahLst/>
              <a:cxnLst/>
              <a:rect l="l" t="t" r="r" b="b"/>
              <a:pathLst>
                <a:path w="15970" h="16763" extrusionOk="0">
                  <a:moveTo>
                    <a:pt x="4536" y="0"/>
                  </a:moveTo>
                  <a:cubicBezTo>
                    <a:pt x="3504" y="19"/>
                    <a:pt x="2434" y="203"/>
                    <a:pt x="1549" y="738"/>
                  </a:cubicBezTo>
                  <a:cubicBezTo>
                    <a:pt x="701" y="1273"/>
                    <a:pt x="221" y="2103"/>
                    <a:pt x="129" y="3098"/>
                  </a:cubicBezTo>
                  <a:cubicBezTo>
                    <a:pt x="111" y="3283"/>
                    <a:pt x="37" y="7303"/>
                    <a:pt x="0" y="7303"/>
                  </a:cubicBezTo>
                  <a:lnTo>
                    <a:pt x="1734" y="7303"/>
                  </a:lnTo>
                  <a:lnTo>
                    <a:pt x="111" y="16762"/>
                  </a:lnTo>
                  <a:lnTo>
                    <a:pt x="14015" y="16762"/>
                  </a:lnTo>
                  <a:lnTo>
                    <a:pt x="12669" y="9663"/>
                  </a:lnTo>
                  <a:lnTo>
                    <a:pt x="15619" y="5403"/>
                  </a:lnTo>
                  <a:cubicBezTo>
                    <a:pt x="15969" y="4924"/>
                    <a:pt x="15896" y="4223"/>
                    <a:pt x="15471" y="3817"/>
                  </a:cubicBezTo>
                  <a:lnTo>
                    <a:pt x="12687" y="1144"/>
                  </a:lnTo>
                  <a:cubicBezTo>
                    <a:pt x="12147" y="636"/>
                    <a:pt x="11485" y="306"/>
                    <a:pt x="10747" y="306"/>
                  </a:cubicBezTo>
                  <a:cubicBezTo>
                    <a:pt x="10627" y="306"/>
                    <a:pt x="10505" y="314"/>
                    <a:pt x="10382" y="332"/>
                  </a:cubicBezTo>
                  <a:lnTo>
                    <a:pt x="6860" y="185"/>
                  </a:lnTo>
                  <a:lnTo>
                    <a:pt x="5772" y="203"/>
                  </a:lnTo>
                  <a:lnTo>
                    <a:pt x="5735" y="203"/>
                  </a:lnTo>
                  <a:lnTo>
                    <a:pt x="5661" y="74"/>
                  </a:lnTo>
                  <a:lnTo>
                    <a:pt x="4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0"/>
            <p:cNvSpPr/>
            <p:nvPr/>
          </p:nvSpPr>
          <p:spPr>
            <a:xfrm>
              <a:off x="5577950" y="1525425"/>
              <a:ext cx="175200" cy="87700"/>
            </a:xfrm>
            <a:custGeom>
              <a:avLst/>
              <a:gdLst/>
              <a:ahLst/>
              <a:cxnLst/>
              <a:rect l="l" t="t" r="r" b="b"/>
              <a:pathLst>
                <a:path w="7008" h="3508" extrusionOk="0">
                  <a:moveTo>
                    <a:pt x="56" y="0"/>
                  </a:moveTo>
                  <a:cubicBezTo>
                    <a:pt x="19" y="0"/>
                    <a:pt x="0" y="56"/>
                    <a:pt x="19" y="74"/>
                  </a:cubicBezTo>
                  <a:lnTo>
                    <a:pt x="2877" y="2840"/>
                  </a:lnTo>
                  <a:cubicBezTo>
                    <a:pt x="3354" y="3299"/>
                    <a:pt x="3925" y="3508"/>
                    <a:pt x="4485" y="3508"/>
                  </a:cubicBezTo>
                  <a:cubicBezTo>
                    <a:pt x="5615" y="3508"/>
                    <a:pt x="6706" y="2659"/>
                    <a:pt x="6915" y="1291"/>
                  </a:cubicBezTo>
                  <a:lnTo>
                    <a:pt x="7008" y="258"/>
                  </a:lnTo>
                  <a:lnTo>
                    <a:pt x="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0"/>
            <p:cNvSpPr/>
            <p:nvPr/>
          </p:nvSpPr>
          <p:spPr>
            <a:xfrm>
              <a:off x="5494500" y="1235450"/>
              <a:ext cx="314425" cy="269900"/>
            </a:xfrm>
            <a:custGeom>
              <a:avLst/>
              <a:gdLst/>
              <a:ahLst/>
              <a:cxnLst/>
              <a:rect l="l" t="t" r="r" b="b"/>
              <a:pathLst>
                <a:path w="12577" h="10796" extrusionOk="0">
                  <a:moveTo>
                    <a:pt x="3605" y="1"/>
                  </a:moveTo>
                  <a:cubicBezTo>
                    <a:pt x="3475" y="1"/>
                    <a:pt x="3348" y="25"/>
                    <a:pt x="3228" y="74"/>
                  </a:cubicBezTo>
                  <a:cubicBezTo>
                    <a:pt x="2914" y="222"/>
                    <a:pt x="2693" y="517"/>
                    <a:pt x="2619" y="904"/>
                  </a:cubicBezTo>
                  <a:cubicBezTo>
                    <a:pt x="2577" y="901"/>
                    <a:pt x="2536" y="900"/>
                    <a:pt x="2494" y="900"/>
                  </a:cubicBezTo>
                  <a:cubicBezTo>
                    <a:pt x="1919" y="900"/>
                    <a:pt x="1422" y="1139"/>
                    <a:pt x="1181" y="1586"/>
                  </a:cubicBezTo>
                  <a:cubicBezTo>
                    <a:pt x="775" y="2324"/>
                    <a:pt x="1236" y="3338"/>
                    <a:pt x="2195" y="3854"/>
                  </a:cubicBezTo>
                  <a:cubicBezTo>
                    <a:pt x="2490" y="4020"/>
                    <a:pt x="2785" y="4113"/>
                    <a:pt x="3080" y="4149"/>
                  </a:cubicBezTo>
                  <a:cubicBezTo>
                    <a:pt x="3043" y="4408"/>
                    <a:pt x="3025" y="4684"/>
                    <a:pt x="3043" y="4961"/>
                  </a:cubicBezTo>
                  <a:cubicBezTo>
                    <a:pt x="3062" y="5385"/>
                    <a:pt x="3062" y="5864"/>
                    <a:pt x="2748" y="6178"/>
                  </a:cubicBezTo>
                  <a:cubicBezTo>
                    <a:pt x="2545" y="6399"/>
                    <a:pt x="2232" y="6491"/>
                    <a:pt x="1955" y="6620"/>
                  </a:cubicBezTo>
                  <a:cubicBezTo>
                    <a:pt x="701" y="7192"/>
                    <a:pt x="1" y="8686"/>
                    <a:pt x="388" y="9976"/>
                  </a:cubicBezTo>
                  <a:cubicBezTo>
                    <a:pt x="425" y="10106"/>
                    <a:pt x="480" y="10235"/>
                    <a:pt x="591" y="10327"/>
                  </a:cubicBezTo>
                  <a:cubicBezTo>
                    <a:pt x="683" y="10401"/>
                    <a:pt x="812" y="10401"/>
                    <a:pt x="941" y="10419"/>
                  </a:cubicBezTo>
                  <a:cubicBezTo>
                    <a:pt x="2279" y="10563"/>
                    <a:pt x="3617" y="10596"/>
                    <a:pt x="4955" y="10596"/>
                  </a:cubicBezTo>
                  <a:cubicBezTo>
                    <a:pt x="5498" y="10596"/>
                    <a:pt x="6041" y="10590"/>
                    <a:pt x="6584" y="10585"/>
                  </a:cubicBezTo>
                  <a:cubicBezTo>
                    <a:pt x="6990" y="10585"/>
                    <a:pt x="7397" y="10584"/>
                    <a:pt x="7805" y="10584"/>
                  </a:cubicBezTo>
                  <a:cubicBezTo>
                    <a:pt x="8824" y="10584"/>
                    <a:pt x="9848" y="10593"/>
                    <a:pt x="10862" y="10659"/>
                  </a:cubicBezTo>
                  <a:cubicBezTo>
                    <a:pt x="11212" y="10677"/>
                    <a:pt x="11563" y="10714"/>
                    <a:pt x="11931" y="10751"/>
                  </a:cubicBezTo>
                  <a:cubicBezTo>
                    <a:pt x="12068" y="10759"/>
                    <a:pt x="12200" y="10796"/>
                    <a:pt x="12307" y="10796"/>
                  </a:cubicBezTo>
                  <a:cubicBezTo>
                    <a:pt x="12431" y="10796"/>
                    <a:pt x="12520" y="10747"/>
                    <a:pt x="12540" y="10548"/>
                  </a:cubicBezTo>
                  <a:cubicBezTo>
                    <a:pt x="12577" y="10013"/>
                    <a:pt x="12485" y="9368"/>
                    <a:pt x="12116" y="8981"/>
                  </a:cubicBezTo>
                  <a:cubicBezTo>
                    <a:pt x="12024" y="8889"/>
                    <a:pt x="11931" y="8796"/>
                    <a:pt x="11839" y="8704"/>
                  </a:cubicBezTo>
                  <a:cubicBezTo>
                    <a:pt x="11673" y="8501"/>
                    <a:pt x="11581" y="8243"/>
                    <a:pt x="11600" y="7967"/>
                  </a:cubicBezTo>
                  <a:cubicBezTo>
                    <a:pt x="11618" y="7782"/>
                    <a:pt x="11673" y="7598"/>
                    <a:pt x="11710" y="7395"/>
                  </a:cubicBezTo>
                  <a:cubicBezTo>
                    <a:pt x="11784" y="6989"/>
                    <a:pt x="11692" y="6528"/>
                    <a:pt x="11452" y="6178"/>
                  </a:cubicBezTo>
                  <a:cubicBezTo>
                    <a:pt x="11249" y="5920"/>
                    <a:pt x="11065" y="5735"/>
                    <a:pt x="11009" y="5385"/>
                  </a:cubicBezTo>
                  <a:cubicBezTo>
                    <a:pt x="10991" y="5256"/>
                    <a:pt x="10973" y="5127"/>
                    <a:pt x="10973" y="4998"/>
                  </a:cubicBezTo>
                  <a:lnTo>
                    <a:pt x="10973" y="4998"/>
                  </a:lnTo>
                  <a:cubicBezTo>
                    <a:pt x="11009" y="5035"/>
                    <a:pt x="11028" y="5053"/>
                    <a:pt x="11028" y="5053"/>
                  </a:cubicBezTo>
                  <a:lnTo>
                    <a:pt x="11120" y="5053"/>
                  </a:lnTo>
                  <a:cubicBezTo>
                    <a:pt x="11249" y="5053"/>
                    <a:pt x="11434" y="5071"/>
                    <a:pt x="11526" y="5071"/>
                  </a:cubicBezTo>
                  <a:cubicBezTo>
                    <a:pt x="11636" y="5053"/>
                    <a:pt x="11729" y="5053"/>
                    <a:pt x="11821" y="5035"/>
                  </a:cubicBezTo>
                  <a:cubicBezTo>
                    <a:pt x="11858" y="5035"/>
                    <a:pt x="11913" y="5039"/>
                    <a:pt x="11966" y="5039"/>
                  </a:cubicBezTo>
                  <a:cubicBezTo>
                    <a:pt x="12019" y="5039"/>
                    <a:pt x="12070" y="5035"/>
                    <a:pt x="12097" y="5016"/>
                  </a:cubicBezTo>
                  <a:cubicBezTo>
                    <a:pt x="12116" y="5016"/>
                    <a:pt x="12116" y="4998"/>
                    <a:pt x="12134" y="4998"/>
                  </a:cubicBezTo>
                  <a:cubicBezTo>
                    <a:pt x="12171" y="4961"/>
                    <a:pt x="12153" y="4905"/>
                    <a:pt x="12153" y="4832"/>
                  </a:cubicBezTo>
                  <a:cubicBezTo>
                    <a:pt x="12134" y="4739"/>
                    <a:pt x="12134" y="4629"/>
                    <a:pt x="12134" y="4537"/>
                  </a:cubicBezTo>
                  <a:lnTo>
                    <a:pt x="12097" y="4113"/>
                  </a:lnTo>
                  <a:cubicBezTo>
                    <a:pt x="12007" y="2636"/>
                    <a:pt x="11091" y="1511"/>
                    <a:pt x="9312" y="1511"/>
                  </a:cubicBezTo>
                  <a:cubicBezTo>
                    <a:pt x="9270" y="1511"/>
                    <a:pt x="9227" y="1511"/>
                    <a:pt x="9184" y="1512"/>
                  </a:cubicBezTo>
                  <a:cubicBezTo>
                    <a:pt x="8520" y="1181"/>
                    <a:pt x="7782" y="1033"/>
                    <a:pt x="7063" y="1033"/>
                  </a:cubicBezTo>
                  <a:cubicBezTo>
                    <a:pt x="6399" y="1051"/>
                    <a:pt x="5736" y="1199"/>
                    <a:pt x="5145" y="1494"/>
                  </a:cubicBezTo>
                  <a:cubicBezTo>
                    <a:pt x="5127" y="1365"/>
                    <a:pt x="5072" y="1236"/>
                    <a:pt x="5016" y="1107"/>
                  </a:cubicBezTo>
                  <a:cubicBezTo>
                    <a:pt x="4733" y="421"/>
                    <a:pt x="4149" y="1"/>
                    <a:pt x="3605"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0"/>
            <p:cNvSpPr/>
            <p:nvPr/>
          </p:nvSpPr>
          <p:spPr>
            <a:xfrm>
              <a:off x="5596850" y="1337800"/>
              <a:ext cx="185350" cy="249725"/>
            </a:xfrm>
            <a:custGeom>
              <a:avLst/>
              <a:gdLst/>
              <a:ahLst/>
              <a:cxnLst/>
              <a:rect l="l" t="t" r="r" b="b"/>
              <a:pathLst>
                <a:path w="7414" h="9989" extrusionOk="0">
                  <a:moveTo>
                    <a:pt x="5883" y="0"/>
                  </a:moveTo>
                  <a:cubicBezTo>
                    <a:pt x="5883" y="0"/>
                    <a:pt x="5829" y="885"/>
                    <a:pt x="5702" y="885"/>
                  </a:cubicBezTo>
                  <a:cubicBezTo>
                    <a:pt x="5701" y="885"/>
                    <a:pt x="5700" y="885"/>
                    <a:pt x="5698" y="885"/>
                  </a:cubicBezTo>
                  <a:cubicBezTo>
                    <a:pt x="5588" y="867"/>
                    <a:pt x="5477" y="848"/>
                    <a:pt x="5385" y="830"/>
                  </a:cubicBezTo>
                  <a:cubicBezTo>
                    <a:pt x="5053" y="756"/>
                    <a:pt x="4740" y="664"/>
                    <a:pt x="4426" y="553"/>
                  </a:cubicBezTo>
                  <a:cubicBezTo>
                    <a:pt x="4186" y="480"/>
                    <a:pt x="3965" y="369"/>
                    <a:pt x="3744" y="258"/>
                  </a:cubicBezTo>
                  <a:cubicBezTo>
                    <a:pt x="3707" y="240"/>
                    <a:pt x="3670" y="221"/>
                    <a:pt x="3633" y="203"/>
                  </a:cubicBezTo>
                  <a:cubicBezTo>
                    <a:pt x="3191" y="907"/>
                    <a:pt x="2531" y="1349"/>
                    <a:pt x="1846" y="1349"/>
                  </a:cubicBezTo>
                  <a:cubicBezTo>
                    <a:pt x="1760" y="1349"/>
                    <a:pt x="1673" y="1342"/>
                    <a:pt x="1586" y="1328"/>
                  </a:cubicBezTo>
                  <a:lnTo>
                    <a:pt x="1107" y="1236"/>
                  </a:lnTo>
                  <a:cubicBezTo>
                    <a:pt x="517" y="1309"/>
                    <a:pt x="56" y="1770"/>
                    <a:pt x="37" y="2379"/>
                  </a:cubicBezTo>
                  <a:lnTo>
                    <a:pt x="37" y="2397"/>
                  </a:lnTo>
                  <a:cubicBezTo>
                    <a:pt x="0" y="3061"/>
                    <a:pt x="517" y="3633"/>
                    <a:pt x="1181" y="3651"/>
                  </a:cubicBezTo>
                  <a:lnTo>
                    <a:pt x="1734" y="3688"/>
                  </a:lnTo>
                  <a:lnTo>
                    <a:pt x="830" y="7431"/>
                  </a:lnTo>
                  <a:cubicBezTo>
                    <a:pt x="812" y="7450"/>
                    <a:pt x="812" y="7468"/>
                    <a:pt x="812" y="7487"/>
                  </a:cubicBezTo>
                  <a:lnTo>
                    <a:pt x="314" y="7468"/>
                  </a:lnTo>
                  <a:cubicBezTo>
                    <a:pt x="259" y="7468"/>
                    <a:pt x="222" y="7542"/>
                    <a:pt x="277" y="7579"/>
                  </a:cubicBezTo>
                  <a:lnTo>
                    <a:pt x="2435" y="9478"/>
                  </a:lnTo>
                  <a:cubicBezTo>
                    <a:pt x="2828" y="9829"/>
                    <a:pt x="3297" y="9988"/>
                    <a:pt x="3757" y="9988"/>
                  </a:cubicBezTo>
                  <a:cubicBezTo>
                    <a:pt x="4678" y="9988"/>
                    <a:pt x="5563" y="9349"/>
                    <a:pt x="5735" y="8317"/>
                  </a:cubicBezTo>
                  <a:lnTo>
                    <a:pt x="5809" y="7819"/>
                  </a:lnTo>
                  <a:cubicBezTo>
                    <a:pt x="5809" y="7782"/>
                    <a:pt x="5791" y="7745"/>
                    <a:pt x="5735" y="7745"/>
                  </a:cubicBezTo>
                  <a:lnTo>
                    <a:pt x="5237" y="7727"/>
                  </a:lnTo>
                  <a:cubicBezTo>
                    <a:pt x="5293" y="7597"/>
                    <a:pt x="5330" y="7487"/>
                    <a:pt x="5366" y="7358"/>
                  </a:cubicBezTo>
                  <a:lnTo>
                    <a:pt x="5532" y="6509"/>
                  </a:lnTo>
                  <a:cubicBezTo>
                    <a:pt x="6657" y="6196"/>
                    <a:pt x="7413" y="5090"/>
                    <a:pt x="7303" y="3854"/>
                  </a:cubicBezTo>
                  <a:lnTo>
                    <a:pt x="7026" y="959"/>
                  </a:lnTo>
                  <a:lnTo>
                    <a:pt x="6934" y="959"/>
                  </a:lnTo>
                  <a:cubicBezTo>
                    <a:pt x="6879" y="959"/>
                    <a:pt x="6602" y="332"/>
                    <a:pt x="6602" y="332"/>
                  </a:cubicBezTo>
                  <a:lnTo>
                    <a:pt x="6418" y="830"/>
                  </a:lnTo>
                  <a:cubicBezTo>
                    <a:pt x="6408" y="858"/>
                    <a:pt x="6385" y="871"/>
                    <a:pt x="6362" y="871"/>
                  </a:cubicBezTo>
                  <a:cubicBezTo>
                    <a:pt x="6339" y="871"/>
                    <a:pt x="6316" y="858"/>
                    <a:pt x="6307" y="830"/>
                  </a:cubicBezTo>
                  <a:lnTo>
                    <a:pt x="5883" y="0"/>
                  </a:ln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0"/>
            <p:cNvSpPr/>
            <p:nvPr/>
          </p:nvSpPr>
          <p:spPr>
            <a:xfrm>
              <a:off x="5618050" y="1519875"/>
              <a:ext cx="112975" cy="31375"/>
            </a:xfrm>
            <a:custGeom>
              <a:avLst/>
              <a:gdLst/>
              <a:ahLst/>
              <a:cxnLst/>
              <a:rect l="l" t="t" r="r" b="b"/>
              <a:pathLst>
                <a:path w="4519" h="1255" extrusionOk="0">
                  <a:moveTo>
                    <a:pt x="19" y="1"/>
                  </a:moveTo>
                  <a:cubicBezTo>
                    <a:pt x="1" y="19"/>
                    <a:pt x="1" y="56"/>
                    <a:pt x="19" y="56"/>
                  </a:cubicBezTo>
                  <a:cubicBezTo>
                    <a:pt x="19" y="75"/>
                    <a:pt x="1089" y="1255"/>
                    <a:pt x="2527" y="1255"/>
                  </a:cubicBezTo>
                  <a:cubicBezTo>
                    <a:pt x="3135" y="1255"/>
                    <a:pt x="3818" y="1052"/>
                    <a:pt x="4500" y="480"/>
                  </a:cubicBezTo>
                  <a:cubicBezTo>
                    <a:pt x="4518" y="462"/>
                    <a:pt x="4518" y="425"/>
                    <a:pt x="4500" y="425"/>
                  </a:cubicBezTo>
                  <a:cubicBezTo>
                    <a:pt x="4500" y="407"/>
                    <a:pt x="4463" y="407"/>
                    <a:pt x="4445" y="407"/>
                  </a:cubicBezTo>
                  <a:cubicBezTo>
                    <a:pt x="3770" y="973"/>
                    <a:pt x="3114" y="1172"/>
                    <a:pt x="2525" y="1172"/>
                  </a:cubicBezTo>
                  <a:cubicBezTo>
                    <a:pt x="1117" y="1172"/>
                    <a:pt x="87" y="32"/>
                    <a:pt x="74" y="19"/>
                  </a:cubicBezTo>
                  <a:cubicBezTo>
                    <a:pt x="56" y="1"/>
                    <a:pt x="38" y="1"/>
                    <a:pt x="19"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0"/>
            <p:cNvSpPr/>
            <p:nvPr/>
          </p:nvSpPr>
          <p:spPr>
            <a:xfrm>
              <a:off x="5678900" y="1548475"/>
              <a:ext cx="20325" cy="19850"/>
            </a:xfrm>
            <a:custGeom>
              <a:avLst/>
              <a:gdLst/>
              <a:ahLst/>
              <a:cxnLst/>
              <a:rect l="l" t="t" r="r" b="b"/>
              <a:pathLst>
                <a:path w="813" h="794" extrusionOk="0">
                  <a:moveTo>
                    <a:pt x="406" y="74"/>
                  </a:moveTo>
                  <a:cubicBezTo>
                    <a:pt x="591" y="74"/>
                    <a:pt x="720" y="222"/>
                    <a:pt x="720" y="406"/>
                  </a:cubicBezTo>
                  <a:cubicBezTo>
                    <a:pt x="720" y="572"/>
                    <a:pt x="591" y="719"/>
                    <a:pt x="406" y="719"/>
                  </a:cubicBezTo>
                  <a:cubicBezTo>
                    <a:pt x="222" y="719"/>
                    <a:pt x="93" y="572"/>
                    <a:pt x="93" y="406"/>
                  </a:cubicBezTo>
                  <a:cubicBezTo>
                    <a:pt x="93" y="222"/>
                    <a:pt x="222" y="74"/>
                    <a:pt x="406" y="74"/>
                  </a:cubicBezTo>
                  <a:close/>
                  <a:moveTo>
                    <a:pt x="406" y="0"/>
                  </a:moveTo>
                  <a:cubicBezTo>
                    <a:pt x="185" y="0"/>
                    <a:pt x="1" y="185"/>
                    <a:pt x="1" y="406"/>
                  </a:cubicBezTo>
                  <a:cubicBezTo>
                    <a:pt x="1" y="627"/>
                    <a:pt x="185" y="793"/>
                    <a:pt x="406" y="793"/>
                  </a:cubicBezTo>
                  <a:cubicBezTo>
                    <a:pt x="628" y="793"/>
                    <a:pt x="812" y="627"/>
                    <a:pt x="812" y="406"/>
                  </a:cubicBezTo>
                  <a:cubicBezTo>
                    <a:pt x="812" y="185"/>
                    <a:pt x="628" y="0"/>
                    <a:pt x="4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0"/>
            <p:cNvSpPr/>
            <p:nvPr/>
          </p:nvSpPr>
          <p:spPr>
            <a:xfrm>
              <a:off x="5622200" y="1387375"/>
              <a:ext cx="13400" cy="20975"/>
            </a:xfrm>
            <a:custGeom>
              <a:avLst/>
              <a:gdLst/>
              <a:ahLst/>
              <a:cxnLst/>
              <a:rect l="l" t="t" r="r" b="b"/>
              <a:pathLst>
                <a:path w="536" h="839" extrusionOk="0">
                  <a:moveTo>
                    <a:pt x="94" y="1"/>
                  </a:moveTo>
                  <a:cubicBezTo>
                    <a:pt x="87" y="1"/>
                    <a:pt x="80" y="3"/>
                    <a:pt x="74" y="9"/>
                  </a:cubicBezTo>
                  <a:cubicBezTo>
                    <a:pt x="37" y="27"/>
                    <a:pt x="37" y="64"/>
                    <a:pt x="56" y="82"/>
                  </a:cubicBezTo>
                  <a:lnTo>
                    <a:pt x="406" y="543"/>
                  </a:lnTo>
                  <a:lnTo>
                    <a:pt x="37" y="728"/>
                  </a:lnTo>
                  <a:cubicBezTo>
                    <a:pt x="19" y="746"/>
                    <a:pt x="1" y="783"/>
                    <a:pt x="19" y="802"/>
                  </a:cubicBezTo>
                  <a:cubicBezTo>
                    <a:pt x="37" y="820"/>
                    <a:pt x="56" y="838"/>
                    <a:pt x="74" y="838"/>
                  </a:cubicBezTo>
                  <a:cubicBezTo>
                    <a:pt x="74" y="838"/>
                    <a:pt x="93" y="820"/>
                    <a:pt x="93" y="820"/>
                  </a:cubicBezTo>
                  <a:lnTo>
                    <a:pt x="498" y="599"/>
                  </a:lnTo>
                  <a:cubicBezTo>
                    <a:pt x="517" y="599"/>
                    <a:pt x="535" y="580"/>
                    <a:pt x="535" y="562"/>
                  </a:cubicBezTo>
                  <a:cubicBezTo>
                    <a:pt x="535" y="543"/>
                    <a:pt x="535" y="543"/>
                    <a:pt x="517" y="525"/>
                  </a:cubicBezTo>
                  <a:lnTo>
                    <a:pt x="148" y="27"/>
                  </a:lnTo>
                  <a:cubicBezTo>
                    <a:pt x="135" y="14"/>
                    <a:pt x="113" y="1"/>
                    <a:pt x="94"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0"/>
            <p:cNvSpPr/>
            <p:nvPr/>
          </p:nvSpPr>
          <p:spPr>
            <a:xfrm>
              <a:off x="5760975" y="1394900"/>
              <a:ext cx="12450" cy="11600"/>
            </a:xfrm>
            <a:custGeom>
              <a:avLst/>
              <a:gdLst/>
              <a:ahLst/>
              <a:cxnLst/>
              <a:rect l="l" t="t" r="r" b="b"/>
              <a:pathLst>
                <a:path w="498" h="464" extrusionOk="0">
                  <a:moveTo>
                    <a:pt x="254" y="0"/>
                  </a:moveTo>
                  <a:cubicBezTo>
                    <a:pt x="243" y="0"/>
                    <a:pt x="232" y="1"/>
                    <a:pt x="221" y="3"/>
                  </a:cubicBezTo>
                  <a:cubicBezTo>
                    <a:pt x="92" y="3"/>
                    <a:pt x="0" y="113"/>
                    <a:pt x="19" y="242"/>
                  </a:cubicBezTo>
                  <a:cubicBezTo>
                    <a:pt x="37" y="371"/>
                    <a:pt x="148" y="464"/>
                    <a:pt x="277" y="464"/>
                  </a:cubicBezTo>
                  <a:cubicBezTo>
                    <a:pt x="406" y="445"/>
                    <a:pt x="498" y="335"/>
                    <a:pt x="480" y="206"/>
                  </a:cubicBezTo>
                  <a:cubicBezTo>
                    <a:pt x="463" y="87"/>
                    <a:pt x="369" y="0"/>
                    <a:pt x="254" y="0"/>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0"/>
            <p:cNvSpPr/>
            <p:nvPr/>
          </p:nvSpPr>
          <p:spPr>
            <a:xfrm>
              <a:off x="5716700" y="1391200"/>
              <a:ext cx="13875" cy="12725"/>
            </a:xfrm>
            <a:custGeom>
              <a:avLst/>
              <a:gdLst/>
              <a:ahLst/>
              <a:cxnLst/>
              <a:rect l="l" t="t" r="r" b="b"/>
              <a:pathLst>
                <a:path w="555" h="509" extrusionOk="0">
                  <a:moveTo>
                    <a:pt x="281" y="1"/>
                  </a:moveTo>
                  <a:cubicBezTo>
                    <a:pt x="164" y="1"/>
                    <a:pt x="55" y="89"/>
                    <a:pt x="38" y="224"/>
                  </a:cubicBezTo>
                  <a:cubicBezTo>
                    <a:pt x="1" y="354"/>
                    <a:pt x="111" y="483"/>
                    <a:pt x="241" y="501"/>
                  </a:cubicBezTo>
                  <a:cubicBezTo>
                    <a:pt x="260" y="506"/>
                    <a:pt x="279" y="508"/>
                    <a:pt x="298" y="508"/>
                  </a:cubicBezTo>
                  <a:cubicBezTo>
                    <a:pt x="420" y="508"/>
                    <a:pt x="520" y="410"/>
                    <a:pt x="536" y="298"/>
                  </a:cubicBezTo>
                  <a:cubicBezTo>
                    <a:pt x="554" y="151"/>
                    <a:pt x="462" y="22"/>
                    <a:pt x="314" y="3"/>
                  </a:cubicBezTo>
                  <a:cubicBezTo>
                    <a:pt x="303" y="2"/>
                    <a:pt x="292" y="1"/>
                    <a:pt x="281"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0"/>
            <p:cNvSpPr/>
            <p:nvPr/>
          </p:nvSpPr>
          <p:spPr>
            <a:xfrm>
              <a:off x="5718550" y="1470450"/>
              <a:ext cx="15700" cy="5100"/>
            </a:xfrm>
            <a:custGeom>
              <a:avLst/>
              <a:gdLst/>
              <a:ahLst/>
              <a:cxnLst/>
              <a:rect l="l" t="t" r="r" b="b"/>
              <a:pathLst>
                <a:path w="628" h="204" extrusionOk="0">
                  <a:moveTo>
                    <a:pt x="332" y="0"/>
                  </a:moveTo>
                  <a:cubicBezTo>
                    <a:pt x="234" y="0"/>
                    <a:pt x="122" y="27"/>
                    <a:pt x="19" y="115"/>
                  </a:cubicBezTo>
                  <a:cubicBezTo>
                    <a:pt x="1" y="134"/>
                    <a:pt x="1" y="171"/>
                    <a:pt x="19" y="189"/>
                  </a:cubicBezTo>
                  <a:cubicBezTo>
                    <a:pt x="28" y="198"/>
                    <a:pt x="42" y="203"/>
                    <a:pt x="56" y="203"/>
                  </a:cubicBezTo>
                  <a:cubicBezTo>
                    <a:pt x="70" y="203"/>
                    <a:pt x="84" y="198"/>
                    <a:pt x="93" y="189"/>
                  </a:cubicBezTo>
                  <a:cubicBezTo>
                    <a:pt x="175" y="115"/>
                    <a:pt x="263" y="91"/>
                    <a:pt x="340" y="91"/>
                  </a:cubicBezTo>
                  <a:cubicBezTo>
                    <a:pt x="454" y="91"/>
                    <a:pt x="543" y="141"/>
                    <a:pt x="554" y="152"/>
                  </a:cubicBezTo>
                  <a:lnTo>
                    <a:pt x="591" y="152"/>
                  </a:lnTo>
                  <a:cubicBezTo>
                    <a:pt x="591" y="152"/>
                    <a:pt x="609" y="134"/>
                    <a:pt x="609" y="134"/>
                  </a:cubicBezTo>
                  <a:cubicBezTo>
                    <a:pt x="628" y="97"/>
                    <a:pt x="628" y="79"/>
                    <a:pt x="591" y="60"/>
                  </a:cubicBezTo>
                  <a:cubicBezTo>
                    <a:pt x="591" y="60"/>
                    <a:pt x="478" y="0"/>
                    <a:pt x="332" y="0"/>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0"/>
            <p:cNvSpPr/>
            <p:nvPr/>
          </p:nvSpPr>
          <p:spPr>
            <a:xfrm>
              <a:off x="5695500" y="1358475"/>
              <a:ext cx="36900" cy="14450"/>
            </a:xfrm>
            <a:custGeom>
              <a:avLst/>
              <a:gdLst/>
              <a:ahLst/>
              <a:cxnLst/>
              <a:rect l="l" t="t" r="r" b="b"/>
              <a:pathLst>
                <a:path w="1476" h="578" extrusionOk="0">
                  <a:moveTo>
                    <a:pt x="770" y="1"/>
                  </a:moveTo>
                  <a:cubicBezTo>
                    <a:pt x="748" y="1"/>
                    <a:pt x="725" y="2"/>
                    <a:pt x="701" y="3"/>
                  </a:cubicBezTo>
                  <a:cubicBezTo>
                    <a:pt x="388" y="21"/>
                    <a:pt x="167" y="169"/>
                    <a:pt x="93" y="298"/>
                  </a:cubicBezTo>
                  <a:cubicBezTo>
                    <a:pt x="1" y="427"/>
                    <a:pt x="37" y="519"/>
                    <a:pt x="130" y="556"/>
                  </a:cubicBezTo>
                  <a:cubicBezTo>
                    <a:pt x="169" y="572"/>
                    <a:pt x="211" y="577"/>
                    <a:pt x="255" y="577"/>
                  </a:cubicBezTo>
                  <a:cubicBezTo>
                    <a:pt x="315" y="577"/>
                    <a:pt x="379" y="567"/>
                    <a:pt x="443" y="556"/>
                  </a:cubicBezTo>
                  <a:cubicBezTo>
                    <a:pt x="554" y="538"/>
                    <a:pt x="664" y="519"/>
                    <a:pt x="757" y="519"/>
                  </a:cubicBezTo>
                  <a:cubicBezTo>
                    <a:pt x="849" y="519"/>
                    <a:pt x="959" y="501"/>
                    <a:pt x="1070" y="501"/>
                  </a:cubicBezTo>
                  <a:cubicBezTo>
                    <a:pt x="1181" y="501"/>
                    <a:pt x="1291" y="501"/>
                    <a:pt x="1365" y="464"/>
                  </a:cubicBezTo>
                  <a:cubicBezTo>
                    <a:pt x="1457" y="427"/>
                    <a:pt x="1476" y="316"/>
                    <a:pt x="1365" y="206"/>
                  </a:cubicBezTo>
                  <a:cubicBezTo>
                    <a:pt x="1280" y="103"/>
                    <a:pt x="1052" y="1"/>
                    <a:pt x="770"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0"/>
            <p:cNvSpPr/>
            <p:nvPr/>
          </p:nvSpPr>
          <p:spPr>
            <a:xfrm>
              <a:off x="5759125" y="1363975"/>
              <a:ext cx="24450" cy="13025"/>
            </a:xfrm>
            <a:custGeom>
              <a:avLst/>
              <a:gdLst/>
              <a:ahLst/>
              <a:cxnLst/>
              <a:rect l="l" t="t" r="r" b="b"/>
              <a:pathLst>
                <a:path w="978" h="521" extrusionOk="0">
                  <a:moveTo>
                    <a:pt x="394" y="0"/>
                  </a:moveTo>
                  <a:cubicBezTo>
                    <a:pt x="255" y="0"/>
                    <a:pt x="145" y="44"/>
                    <a:pt x="93" y="96"/>
                  </a:cubicBezTo>
                  <a:cubicBezTo>
                    <a:pt x="0" y="170"/>
                    <a:pt x="0" y="262"/>
                    <a:pt x="56" y="299"/>
                  </a:cubicBezTo>
                  <a:cubicBezTo>
                    <a:pt x="93" y="336"/>
                    <a:pt x="185" y="355"/>
                    <a:pt x="240" y="373"/>
                  </a:cubicBezTo>
                  <a:cubicBezTo>
                    <a:pt x="332" y="391"/>
                    <a:pt x="406" y="391"/>
                    <a:pt x="461" y="410"/>
                  </a:cubicBezTo>
                  <a:cubicBezTo>
                    <a:pt x="517" y="428"/>
                    <a:pt x="590" y="447"/>
                    <a:pt x="664" y="484"/>
                  </a:cubicBezTo>
                  <a:cubicBezTo>
                    <a:pt x="738" y="502"/>
                    <a:pt x="812" y="520"/>
                    <a:pt x="885" y="520"/>
                  </a:cubicBezTo>
                  <a:cubicBezTo>
                    <a:pt x="941" y="502"/>
                    <a:pt x="978" y="428"/>
                    <a:pt x="941" y="318"/>
                  </a:cubicBezTo>
                  <a:cubicBezTo>
                    <a:pt x="904" y="207"/>
                    <a:pt x="775" y="78"/>
                    <a:pt x="572" y="23"/>
                  </a:cubicBezTo>
                  <a:cubicBezTo>
                    <a:pt x="509" y="7"/>
                    <a:pt x="450" y="0"/>
                    <a:pt x="394" y="0"/>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0"/>
            <p:cNvSpPr/>
            <p:nvPr/>
          </p:nvSpPr>
          <p:spPr>
            <a:xfrm>
              <a:off x="5716700" y="1402500"/>
              <a:ext cx="11100" cy="3075"/>
            </a:xfrm>
            <a:custGeom>
              <a:avLst/>
              <a:gdLst/>
              <a:ahLst/>
              <a:cxnLst/>
              <a:rect l="l" t="t" r="r" b="b"/>
              <a:pathLst>
                <a:path w="444" h="123" extrusionOk="0">
                  <a:moveTo>
                    <a:pt x="184" y="1"/>
                  </a:moveTo>
                  <a:cubicBezTo>
                    <a:pt x="79" y="1"/>
                    <a:pt x="1" y="49"/>
                    <a:pt x="1" y="49"/>
                  </a:cubicBezTo>
                  <a:lnTo>
                    <a:pt x="443" y="123"/>
                  </a:lnTo>
                  <a:cubicBezTo>
                    <a:pt x="356" y="28"/>
                    <a:pt x="263" y="1"/>
                    <a:pt x="184"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0"/>
            <p:cNvSpPr/>
            <p:nvPr/>
          </p:nvSpPr>
          <p:spPr>
            <a:xfrm>
              <a:off x="5715325" y="1401125"/>
              <a:ext cx="13850" cy="5375"/>
            </a:xfrm>
            <a:custGeom>
              <a:avLst/>
              <a:gdLst/>
              <a:ahLst/>
              <a:cxnLst/>
              <a:rect l="l" t="t" r="r" b="b"/>
              <a:pathLst>
                <a:path w="554" h="215" extrusionOk="0">
                  <a:moveTo>
                    <a:pt x="240" y="0"/>
                  </a:moveTo>
                  <a:cubicBezTo>
                    <a:pt x="152" y="0"/>
                    <a:pt x="72" y="32"/>
                    <a:pt x="19" y="67"/>
                  </a:cubicBezTo>
                  <a:cubicBezTo>
                    <a:pt x="1" y="67"/>
                    <a:pt x="1" y="104"/>
                    <a:pt x="1" y="122"/>
                  </a:cubicBezTo>
                  <a:cubicBezTo>
                    <a:pt x="11" y="144"/>
                    <a:pt x="28" y="153"/>
                    <a:pt x="45" y="153"/>
                  </a:cubicBezTo>
                  <a:cubicBezTo>
                    <a:pt x="56" y="153"/>
                    <a:pt x="67" y="149"/>
                    <a:pt x="74" y="141"/>
                  </a:cubicBezTo>
                  <a:cubicBezTo>
                    <a:pt x="84" y="141"/>
                    <a:pt x="149" y="108"/>
                    <a:pt x="233" y="108"/>
                  </a:cubicBezTo>
                  <a:cubicBezTo>
                    <a:pt x="303" y="108"/>
                    <a:pt x="386" y="131"/>
                    <a:pt x="462" y="215"/>
                  </a:cubicBezTo>
                  <a:lnTo>
                    <a:pt x="535" y="215"/>
                  </a:lnTo>
                  <a:cubicBezTo>
                    <a:pt x="554" y="196"/>
                    <a:pt x="554" y="159"/>
                    <a:pt x="535" y="141"/>
                  </a:cubicBezTo>
                  <a:cubicBezTo>
                    <a:pt x="440" y="36"/>
                    <a:pt x="335" y="0"/>
                    <a:pt x="240" y="0"/>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0"/>
            <p:cNvSpPr/>
            <p:nvPr/>
          </p:nvSpPr>
          <p:spPr>
            <a:xfrm>
              <a:off x="5763725" y="1404575"/>
              <a:ext cx="6475" cy="1925"/>
            </a:xfrm>
            <a:custGeom>
              <a:avLst/>
              <a:gdLst/>
              <a:ahLst/>
              <a:cxnLst/>
              <a:rect l="l" t="t" r="r" b="b"/>
              <a:pathLst>
                <a:path w="259" h="77" extrusionOk="0">
                  <a:moveTo>
                    <a:pt x="99" y="0"/>
                  </a:moveTo>
                  <a:cubicBezTo>
                    <a:pt x="43" y="0"/>
                    <a:pt x="1" y="21"/>
                    <a:pt x="1" y="21"/>
                  </a:cubicBezTo>
                  <a:lnTo>
                    <a:pt x="259" y="77"/>
                  </a:lnTo>
                  <a:cubicBezTo>
                    <a:pt x="207" y="16"/>
                    <a:pt x="148" y="0"/>
                    <a:pt x="99" y="0"/>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0"/>
            <p:cNvSpPr/>
            <p:nvPr/>
          </p:nvSpPr>
          <p:spPr>
            <a:xfrm>
              <a:off x="5761875" y="1403300"/>
              <a:ext cx="9725" cy="4575"/>
            </a:xfrm>
            <a:custGeom>
              <a:avLst/>
              <a:gdLst/>
              <a:ahLst/>
              <a:cxnLst/>
              <a:rect l="l" t="t" r="r" b="b"/>
              <a:pathLst>
                <a:path w="389" h="183" extrusionOk="0">
                  <a:moveTo>
                    <a:pt x="180" y="1"/>
                  </a:moveTo>
                  <a:cubicBezTo>
                    <a:pt x="124" y="1"/>
                    <a:pt x="73" y="18"/>
                    <a:pt x="38" y="35"/>
                  </a:cubicBezTo>
                  <a:cubicBezTo>
                    <a:pt x="19" y="35"/>
                    <a:pt x="1" y="72"/>
                    <a:pt x="19" y="91"/>
                  </a:cubicBezTo>
                  <a:cubicBezTo>
                    <a:pt x="38" y="128"/>
                    <a:pt x="75" y="128"/>
                    <a:pt x="93" y="128"/>
                  </a:cubicBezTo>
                  <a:cubicBezTo>
                    <a:pt x="103" y="118"/>
                    <a:pt x="134" y="97"/>
                    <a:pt x="175" y="97"/>
                  </a:cubicBezTo>
                  <a:cubicBezTo>
                    <a:pt x="210" y="97"/>
                    <a:pt x="253" y="113"/>
                    <a:pt x="296" y="165"/>
                  </a:cubicBezTo>
                  <a:cubicBezTo>
                    <a:pt x="296" y="183"/>
                    <a:pt x="314" y="183"/>
                    <a:pt x="333" y="183"/>
                  </a:cubicBezTo>
                  <a:cubicBezTo>
                    <a:pt x="333" y="183"/>
                    <a:pt x="351" y="183"/>
                    <a:pt x="370" y="165"/>
                  </a:cubicBezTo>
                  <a:cubicBezTo>
                    <a:pt x="388" y="165"/>
                    <a:pt x="388" y="128"/>
                    <a:pt x="370" y="91"/>
                  </a:cubicBezTo>
                  <a:cubicBezTo>
                    <a:pt x="311" y="23"/>
                    <a:pt x="243" y="1"/>
                    <a:pt x="180"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0"/>
            <p:cNvSpPr/>
            <p:nvPr/>
          </p:nvSpPr>
          <p:spPr>
            <a:xfrm>
              <a:off x="5666925" y="1479325"/>
              <a:ext cx="68250" cy="52100"/>
            </a:xfrm>
            <a:custGeom>
              <a:avLst/>
              <a:gdLst/>
              <a:ahLst/>
              <a:cxnLst/>
              <a:rect l="l" t="t" r="r" b="b"/>
              <a:pathLst>
                <a:path w="2730" h="2084" extrusionOk="0">
                  <a:moveTo>
                    <a:pt x="166" y="0"/>
                  </a:moveTo>
                  <a:lnTo>
                    <a:pt x="166" y="0"/>
                  </a:lnTo>
                  <a:cubicBezTo>
                    <a:pt x="166" y="0"/>
                    <a:pt x="1" y="1383"/>
                    <a:pt x="2471" y="2084"/>
                  </a:cubicBezTo>
                  <a:lnTo>
                    <a:pt x="2729" y="867"/>
                  </a:lnTo>
                  <a:cubicBezTo>
                    <a:pt x="2729" y="867"/>
                    <a:pt x="517" y="867"/>
                    <a:pt x="166" y="0"/>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0"/>
            <p:cNvSpPr/>
            <p:nvPr/>
          </p:nvSpPr>
          <p:spPr>
            <a:xfrm>
              <a:off x="5738825" y="1385725"/>
              <a:ext cx="23075" cy="42175"/>
            </a:xfrm>
            <a:custGeom>
              <a:avLst/>
              <a:gdLst/>
              <a:ahLst/>
              <a:cxnLst/>
              <a:rect l="l" t="t" r="r" b="b"/>
              <a:pathLst>
                <a:path w="923" h="1687" extrusionOk="0">
                  <a:moveTo>
                    <a:pt x="536" y="1"/>
                  </a:moveTo>
                  <a:lnTo>
                    <a:pt x="1" y="1642"/>
                  </a:lnTo>
                  <a:lnTo>
                    <a:pt x="222" y="1679"/>
                  </a:lnTo>
                  <a:cubicBezTo>
                    <a:pt x="255" y="1684"/>
                    <a:pt x="287" y="1687"/>
                    <a:pt x="318" y="1687"/>
                  </a:cubicBezTo>
                  <a:cubicBezTo>
                    <a:pt x="613" y="1687"/>
                    <a:pt x="873" y="1464"/>
                    <a:pt x="923" y="1181"/>
                  </a:cubicBezTo>
                  <a:cubicBezTo>
                    <a:pt x="923" y="1070"/>
                    <a:pt x="868" y="978"/>
                    <a:pt x="757" y="960"/>
                  </a:cubicBezTo>
                  <a:cubicBezTo>
                    <a:pt x="554" y="923"/>
                    <a:pt x="425" y="738"/>
                    <a:pt x="444" y="536"/>
                  </a:cubicBezTo>
                  <a:lnTo>
                    <a:pt x="536" y="1"/>
                  </a:ln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0"/>
            <p:cNvSpPr/>
            <p:nvPr/>
          </p:nvSpPr>
          <p:spPr>
            <a:xfrm>
              <a:off x="5737450" y="1384350"/>
              <a:ext cx="26300" cy="44750"/>
            </a:xfrm>
            <a:custGeom>
              <a:avLst/>
              <a:gdLst/>
              <a:ahLst/>
              <a:cxnLst/>
              <a:rect l="l" t="t" r="r" b="b"/>
              <a:pathLst>
                <a:path w="1052" h="1790" extrusionOk="0">
                  <a:moveTo>
                    <a:pt x="591" y="1"/>
                  </a:moveTo>
                  <a:cubicBezTo>
                    <a:pt x="572" y="1"/>
                    <a:pt x="535" y="19"/>
                    <a:pt x="535" y="37"/>
                  </a:cubicBezTo>
                  <a:lnTo>
                    <a:pt x="443" y="572"/>
                  </a:lnTo>
                  <a:cubicBezTo>
                    <a:pt x="425" y="701"/>
                    <a:pt x="462" y="812"/>
                    <a:pt x="535" y="904"/>
                  </a:cubicBezTo>
                  <a:cubicBezTo>
                    <a:pt x="591" y="996"/>
                    <a:pt x="701" y="1052"/>
                    <a:pt x="812" y="1070"/>
                  </a:cubicBezTo>
                  <a:cubicBezTo>
                    <a:pt x="886" y="1070"/>
                    <a:pt x="923" y="1144"/>
                    <a:pt x="923" y="1218"/>
                  </a:cubicBezTo>
                  <a:cubicBezTo>
                    <a:pt x="873" y="1482"/>
                    <a:pt x="646" y="1687"/>
                    <a:pt x="387" y="1687"/>
                  </a:cubicBezTo>
                  <a:cubicBezTo>
                    <a:pt x="357" y="1687"/>
                    <a:pt x="326" y="1684"/>
                    <a:pt x="296" y="1679"/>
                  </a:cubicBezTo>
                  <a:lnTo>
                    <a:pt x="74" y="1642"/>
                  </a:lnTo>
                  <a:cubicBezTo>
                    <a:pt x="38" y="1642"/>
                    <a:pt x="19" y="1660"/>
                    <a:pt x="19" y="1697"/>
                  </a:cubicBezTo>
                  <a:cubicBezTo>
                    <a:pt x="1" y="1715"/>
                    <a:pt x="19" y="1752"/>
                    <a:pt x="56" y="1752"/>
                  </a:cubicBezTo>
                  <a:lnTo>
                    <a:pt x="277" y="1789"/>
                  </a:lnTo>
                  <a:lnTo>
                    <a:pt x="369" y="1789"/>
                  </a:lnTo>
                  <a:cubicBezTo>
                    <a:pt x="683" y="1789"/>
                    <a:pt x="978" y="1568"/>
                    <a:pt x="1015" y="1236"/>
                  </a:cubicBezTo>
                  <a:cubicBezTo>
                    <a:pt x="1052" y="1107"/>
                    <a:pt x="960" y="978"/>
                    <a:pt x="830" y="959"/>
                  </a:cubicBezTo>
                  <a:cubicBezTo>
                    <a:pt x="738" y="941"/>
                    <a:pt x="665" y="904"/>
                    <a:pt x="609" y="830"/>
                  </a:cubicBezTo>
                  <a:cubicBezTo>
                    <a:pt x="554" y="775"/>
                    <a:pt x="535" y="683"/>
                    <a:pt x="554" y="591"/>
                  </a:cubicBezTo>
                  <a:lnTo>
                    <a:pt x="646" y="56"/>
                  </a:lnTo>
                  <a:cubicBezTo>
                    <a:pt x="646" y="37"/>
                    <a:pt x="628" y="1"/>
                    <a:pt x="591"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0"/>
            <p:cNvSpPr/>
            <p:nvPr/>
          </p:nvSpPr>
          <p:spPr>
            <a:xfrm>
              <a:off x="5704250" y="1426700"/>
              <a:ext cx="38750" cy="24925"/>
            </a:xfrm>
            <a:custGeom>
              <a:avLst/>
              <a:gdLst/>
              <a:ahLst/>
              <a:cxnLst/>
              <a:rect l="l" t="t" r="r" b="b"/>
              <a:pathLst>
                <a:path w="1550" h="997" extrusionOk="0">
                  <a:moveTo>
                    <a:pt x="447" y="0"/>
                  </a:moveTo>
                  <a:cubicBezTo>
                    <a:pt x="404" y="0"/>
                    <a:pt x="357" y="14"/>
                    <a:pt x="314" y="40"/>
                  </a:cubicBezTo>
                  <a:cubicBezTo>
                    <a:pt x="112" y="169"/>
                    <a:pt x="1" y="612"/>
                    <a:pt x="646" y="907"/>
                  </a:cubicBezTo>
                  <a:cubicBezTo>
                    <a:pt x="783" y="970"/>
                    <a:pt x="902" y="996"/>
                    <a:pt x="1005" y="996"/>
                  </a:cubicBezTo>
                  <a:cubicBezTo>
                    <a:pt x="1288" y="996"/>
                    <a:pt x="1445" y="797"/>
                    <a:pt x="1513" y="648"/>
                  </a:cubicBezTo>
                  <a:cubicBezTo>
                    <a:pt x="1550" y="556"/>
                    <a:pt x="1495" y="446"/>
                    <a:pt x="1402" y="427"/>
                  </a:cubicBezTo>
                  <a:cubicBezTo>
                    <a:pt x="997" y="390"/>
                    <a:pt x="702" y="169"/>
                    <a:pt x="573" y="58"/>
                  </a:cubicBezTo>
                  <a:cubicBezTo>
                    <a:pt x="543" y="19"/>
                    <a:pt x="497" y="0"/>
                    <a:pt x="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0"/>
            <p:cNvSpPr/>
            <p:nvPr/>
          </p:nvSpPr>
          <p:spPr>
            <a:xfrm>
              <a:off x="5607900" y="1415550"/>
              <a:ext cx="26325" cy="25075"/>
            </a:xfrm>
            <a:custGeom>
              <a:avLst/>
              <a:gdLst/>
              <a:ahLst/>
              <a:cxnLst/>
              <a:rect l="l" t="t" r="r" b="b"/>
              <a:pathLst>
                <a:path w="1053" h="1003" extrusionOk="0">
                  <a:moveTo>
                    <a:pt x="591" y="99"/>
                  </a:moveTo>
                  <a:cubicBezTo>
                    <a:pt x="683" y="117"/>
                    <a:pt x="775" y="172"/>
                    <a:pt x="849" y="265"/>
                  </a:cubicBezTo>
                  <a:cubicBezTo>
                    <a:pt x="905" y="338"/>
                    <a:pt x="941" y="449"/>
                    <a:pt x="923" y="560"/>
                  </a:cubicBezTo>
                  <a:cubicBezTo>
                    <a:pt x="905" y="652"/>
                    <a:pt x="849" y="744"/>
                    <a:pt x="775" y="818"/>
                  </a:cubicBezTo>
                  <a:cubicBezTo>
                    <a:pt x="700" y="863"/>
                    <a:pt x="611" y="896"/>
                    <a:pt x="531" y="896"/>
                  </a:cubicBezTo>
                  <a:cubicBezTo>
                    <a:pt x="514" y="896"/>
                    <a:pt x="497" y="895"/>
                    <a:pt x="480" y="892"/>
                  </a:cubicBezTo>
                  <a:cubicBezTo>
                    <a:pt x="370" y="873"/>
                    <a:pt x="278" y="818"/>
                    <a:pt x="204" y="726"/>
                  </a:cubicBezTo>
                  <a:cubicBezTo>
                    <a:pt x="148" y="652"/>
                    <a:pt x="112" y="541"/>
                    <a:pt x="130" y="449"/>
                  </a:cubicBezTo>
                  <a:cubicBezTo>
                    <a:pt x="148" y="338"/>
                    <a:pt x="204" y="246"/>
                    <a:pt x="296" y="172"/>
                  </a:cubicBezTo>
                  <a:cubicBezTo>
                    <a:pt x="351" y="117"/>
                    <a:pt x="444" y="99"/>
                    <a:pt x="517" y="99"/>
                  </a:cubicBezTo>
                  <a:close/>
                  <a:moveTo>
                    <a:pt x="504" y="0"/>
                  </a:moveTo>
                  <a:cubicBezTo>
                    <a:pt x="405" y="0"/>
                    <a:pt x="308" y="27"/>
                    <a:pt x="222" y="99"/>
                  </a:cubicBezTo>
                  <a:cubicBezTo>
                    <a:pt x="112" y="172"/>
                    <a:pt x="56" y="283"/>
                    <a:pt x="38" y="431"/>
                  </a:cubicBezTo>
                  <a:cubicBezTo>
                    <a:pt x="1" y="560"/>
                    <a:pt x="38" y="689"/>
                    <a:pt x="130" y="799"/>
                  </a:cubicBezTo>
                  <a:cubicBezTo>
                    <a:pt x="204" y="910"/>
                    <a:pt x="314" y="984"/>
                    <a:pt x="462" y="1002"/>
                  </a:cubicBezTo>
                  <a:lnTo>
                    <a:pt x="536" y="1002"/>
                  </a:lnTo>
                  <a:cubicBezTo>
                    <a:pt x="628" y="1002"/>
                    <a:pt x="739" y="965"/>
                    <a:pt x="831" y="892"/>
                  </a:cubicBezTo>
                  <a:cubicBezTo>
                    <a:pt x="941" y="818"/>
                    <a:pt x="1015" y="707"/>
                    <a:pt x="1034" y="560"/>
                  </a:cubicBezTo>
                  <a:cubicBezTo>
                    <a:pt x="1052" y="431"/>
                    <a:pt x="1015" y="302"/>
                    <a:pt x="923" y="191"/>
                  </a:cubicBezTo>
                  <a:cubicBezTo>
                    <a:pt x="849" y="80"/>
                    <a:pt x="739" y="25"/>
                    <a:pt x="591" y="6"/>
                  </a:cubicBezTo>
                  <a:cubicBezTo>
                    <a:pt x="562" y="2"/>
                    <a:pt x="533" y="0"/>
                    <a:pt x="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0"/>
            <p:cNvSpPr/>
            <p:nvPr/>
          </p:nvSpPr>
          <p:spPr>
            <a:xfrm>
              <a:off x="5793225" y="1625450"/>
              <a:ext cx="28150" cy="146625"/>
            </a:xfrm>
            <a:custGeom>
              <a:avLst/>
              <a:gdLst/>
              <a:ahLst/>
              <a:cxnLst/>
              <a:rect l="l" t="t" r="r" b="b"/>
              <a:pathLst>
                <a:path w="1126" h="5865" extrusionOk="0">
                  <a:moveTo>
                    <a:pt x="56" y="1"/>
                  </a:moveTo>
                  <a:cubicBezTo>
                    <a:pt x="19" y="19"/>
                    <a:pt x="1" y="56"/>
                    <a:pt x="19" y="74"/>
                  </a:cubicBezTo>
                  <a:lnTo>
                    <a:pt x="665" y="1771"/>
                  </a:lnTo>
                  <a:cubicBezTo>
                    <a:pt x="1015" y="2675"/>
                    <a:pt x="978" y="3670"/>
                    <a:pt x="591" y="4574"/>
                  </a:cubicBezTo>
                  <a:lnTo>
                    <a:pt x="56" y="5791"/>
                  </a:lnTo>
                  <a:cubicBezTo>
                    <a:pt x="38" y="5828"/>
                    <a:pt x="56" y="5846"/>
                    <a:pt x="75" y="5865"/>
                  </a:cubicBezTo>
                  <a:lnTo>
                    <a:pt x="112" y="5865"/>
                  </a:lnTo>
                  <a:cubicBezTo>
                    <a:pt x="130" y="5865"/>
                    <a:pt x="148" y="5865"/>
                    <a:pt x="148" y="5828"/>
                  </a:cubicBezTo>
                  <a:lnTo>
                    <a:pt x="683" y="4611"/>
                  </a:lnTo>
                  <a:cubicBezTo>
                    <a:pt x="1089" y="3689"/>
                    <a:pt x="1126" y="2675"/>
                    <a:pt x="757" y="1734"/>
                  </a:cubicBezTo>
                  <a:lnTo>
                    <a:pt x="112" y="38"/>
                  </a:lnTo>
                  <a:cubicBezTo>
                    <a:pt x="112" y="1"/>
                    <a:pt x="75" y="1"/>
                    <a:pt x="56"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0"/>
            <p:cNvSpPr/>
            <p:nvPr/>
          </p:nvSpPr>
          <p:spPr>
            <a:xfrm>
              <a:off x="5707025" y="1620525"/>
              <a:ext cx="198250" cy="133575"/>
            </a:xfrm>
            <a:custGeom>
              <a:avLst/>
              <a:gdLst/>
              <a:ahLst/>
              <a:cxnLst/>
              <a:rect l="l" t="t" r="r" b="b"/>
              <a:pathLst>
                <a:path w="7930" h="5343" extrusionOk="0">
                  <a:moveTo>
                    <a:pt x="4450" y="1"/>
                  </a:moveTo>
                  <a:cubicBezTo>
                    <a:pt x="4291" y="1"/>
                    <a:pt x="4134" y="29"/>
                    <a:pt x="3984" y="87"/>
                  </a:cubicBezTo>
                  <a:lnTo>
                    <a:pt x="2324" y="732"/>
                  </a:lnTo>
                  <a:cubicBezTo>
                    <a:pt x="1808" y="935"/>
                    <a:pt x="1365" y="1267"/>
                    <a:pt x="1033" y="1710"/>
                  </a:cubicBezTo>
                  <a:lnTo>
                    <a:pt x="1" y="3093"/>
                  </a:lnTo>
                  <a:lnTo>
                    <a:pt x="1125" y="5343"/>
                  </a:lnTo>
                  <a:lnTo>
                    <a:pt x="3006" y="4328"/>
                  </a:lnTo>
                  <a:lnTo>
                    <a:pt x="3799" y="4052"/>
                  </a:lnTo>
                  <a:cubicBezTo>
                    <a:pt x="4039" y="3978"/>
                    <a:pt x="4260" y="3830"/>
                    <a:pt x="4445" y="3646"/>
                  </a:cubicBezTo>
                  <a:lnTo>
                    <a:pt x="5533" y="2521"/>
                  </a:lnTo>
                  <a:lnTo>
                    <a:pt x="5275" y="3111"/>
                  </a:lnTo>
                  <a:cubicBezTo>
                    <a:pt x="5164" y="3388"/>
                    <a:pt x="5256" y="3701"/>
                    <a:pt x="5514" y="3849"/>
                  </a:cubicBezTo>
                  <a:cubicBezTo>
                    <a:pt x="5544" y="3867"/>
                    <a:pt x="5579" y="3875"/>
                    <a:pt x="5615" y="3875"/>
                  </a:cubicBezTo>
                  <a:cubicBezTo>
                    <a:pt x="5692" y="3875"/>
                    <a:pt x="5772" y="3838"/>
                    <a:pt x="5809" y="3775"/>
                  </a:cubicBezTo>
                  <a:lnTo>
                    <a:pt x="6676" y="2005"/>
                  </a:lnTo>
                  <a:cubicBezTo>
                    <a:pt x="6768" y="1839"/>
                    <a:pt x="6750" y="1618"/>
                    <a:pt x="6621" y="1452"/>
                  </a:cubicBezTo>
                  <a:lnTo>
                    <a:pt x="6528" y="1341"/>
                  </a:lnTo>
                  <a:lnTo>
                    <a:pt x="6436" y="1009"/>
                  </a:lnTo>
                  <a:cubicBezTo>
                    <a:pt x="6381" y="806"/>
                    <a:pt x="6233" y="677"/>
                    <a:pt x="6031" y="640"/>
                  </a:cubicBezTo>
                  <a:lnTo>
                    <a:pt x="5975" y="622"/>
                  </a:lnTo>
                  <a:lnTo>
                    <a:pt x="7432" y="567"/>
                  </a:lnTo>
                  <a:cubicBezTo>
                    <a:pt x="7616" y="567"/>
                    <a:pt x="7801" y="456"/>
                    <a:pt x="7893" y="290"/>
                  </a:cubicBezTo>
                  <a:cubicBezTo>
                    <a:pt x="7893" y="290"/>
                    <a:pt x="7893" y="271"/>
                    <a:pt x="7893" y="271"/>
                  </a:cubicBezTo>
                  <a:cubicBezTo>
                    <a:pt x="7930" y="216"/>
                    <a:pt x="7893" y="124"/>
                    <a:pt x="7819" y="124"/>
                  </a:cubicBezTo>
                  <a:lnTo>
                    <a:pt x="4740" y="32"/>
                  </a:lnTo>
                  <a:cubicBezTo>
                    <a:pt x="4643" y="11"/>
                    <a:pt x="4546" y="1"/>
                    <a:pt x="4450"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0"/>
            <p:cNvSpPr/>
            <p:nvPr/>
          </p:nvSpPr>
          <p:spPr>
            <a:xfrm>
              <a:off x="5829650" y="1636050"/>
              <a:ext cx="26300" cy="950"/>
            </a:xfrm>
            <a:custGeom>
              <a:avLst/>
              <a:gdLst/>
              <a:ahLst/>
              <a:cxnLst/>
              <a:rect l="l" t="t" r="r" b="b"/>
              <a:pathLst>
                <a:path w="1052" h="38" extrusionOk="0">
                  <a:moveTo>
                    <a:pt x="1" y="1"/>
                  </a:moveTo>
                  <a:lnTo>
                    <a:pt x="1052" y="38"/>
                  </a:lnTo>
                </a:path>
              </a:pathLst>
            </a:custGeom>
            <a:solidFill>
              <a:srgbClr val="DA64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0"/>
            <p:cNvSpPr/>
            <p:nvPr/>
          </p:nvSpPr>
          <p:spPr>
            <a:xfrm>
              <a:off x="5828275" y="1634675"/>
              <a:ext cx="29075" cy="3725"/>
            </a:xfrm>
            <a:custGeom>
              <a:avLst/>
              <a:gdLst/>
              <a:ahLst/>
              <a:cxnLst/>
              <a:rect l="l" t="t" r="r" b="b"/>
              <a:pathLst>
                <a:path w="1163" h="149" extrusionOk="0">
                  <a:moveTo>
                    <a:pt x="56" y="1"/>
                  </a:moveTo>
                  <a:cubicBezTo>
                    <a:pt x="19" y="1"/>
                    <a:pt x="0" y="19"/>
                    <a:pt x="0" y="37"/>
                  </a:cubicBezTo>
                  <a:cubicBezTo>
                    <a:pt x="0" y="74"/>
                    <a:pt x="19" y="93"/>
                    <a:pt x="56" y="93"/>
                  </a:cubicBezTo>
                  <a:lnTo>
                    <a:pt x="1107" y="148"/>
                  </a:lnTo>
                  <a:lnTo>
                    <a:pt x="1125" y="148"/>
                  </a:lnTo>
                  <a:cubicBezTo>
                    <a:pt x="1144" y="130"/>
                    <a:pt x="1162" y="111"/>
                    <a:pt x="1162" y="93"/>
                  </a:cubicBezTo>
                  <a:cubicBezTo>
                    <a:pt x="1162" y="74"/>
                    <a:pt x="1144" y="37"/>
                    <a:pt x="1107" y="37"/>
                  </a:cubicBezTo>
                  <a:lnTo>
                    <a:pt x="56" y="1"/>
                  </a:ln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0"/>
            <p:cNvSpPr/>
            <p:nvPr/>
          </p:nvSpPr>
          <p:spPr>
            <a:xfrm>
              <a:off x="5837025" y="1654050"/>
              <a:ext cx="32300" cy="475"/>
            </a:xfrm>
            <a:custGeom>
              <a:avLst/>
              <a:gdLst/>
              <a:ahLst/>
              <a:cxnLst/>
              <a:rect l="l" t="t" r="r" b="b"/>
              <a:pathLst>
                <a:path w="1292" h="19" extrusionOk="0">
                  <a:moveTo>
                    <a:pt x="1" y="18"/>
                  </a:moveTo>
                  <a:lnTo>
                    <a:pt x="1292" y="0"/>
                  </a:lnTo>
                </a:path>
              </a:pathLst>
            </a:custGeom>
            <a:solidFill>
              <a:srgbClr val="DA64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0"/>
            <p:cNvSpPr/>
            <p:nvPr/>
          </p:nvSpPr>
          <p:spPr>
            <a:xfrm>
              <a:off x="5835650" y="1652650"/>
              <a:ext cx="35050" cy="3250"/>
            </a:xfrm>
            <a:custGeom>
              <a:avLst/>
              <a:gdLst/>
              <a:ahLst/>
              <a:cxnLst/>
              <a:rect l="l" t="t" r="r" b="b"/>
              <a:pathLst>
                <a:path w="1402" h="130" extrusionOk="0">
                  <a:moveTo>
                    <a:pt x="1347" y="1"/>
                  </a:moveTo>
                  <a:lnTo>
                    <a:pt x="56" y="19"/>
                  </a:lnTo>
                  <a:cubicBezTo>
                    <a:pt x="19" y="19"/>
                    <a:pt x="0" y="56"/>
                    <a:pt x="0" y="74"/>
                  </a:cubicBezTo>
                  <a:cubicBezTo>
                    <a:pt x="0" y="111"/>
                    <a:pt x="19" y="130"/>
                    <a:pt x="56" y="130"/>
                  </a:cubicBezTo>
                  <a:lnTo>
                    <a:pt x="1347" y="111"/>
                  </a:lnTo>
                  <a:lnTo>
                    <a:pt x="1365" y="111"/>
                  </a:lnTo>
                  <a:cubicBezTo>
                    <a:pt x="1383" y="93"/>
                    <a:pt x="1402" y="74"/>
                    <a:pt x="1402" y="56"/>
                  </a:cubicBezTo>
                  <a:cubicBezTo>
                    <a:pt x="1402" y="19"/>
                    <a:pt x="1365" y="1"/>
                    <a:pt x="1347"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0"/>
            <p:cNvSpPr/>
            <p:nvPr/>
          </p:nvSpPr>
          <p:spPr>
            <a:xfrm>
              <a:off x="5845325" y="1675250"/>
              <a:ext cx="4175" cy="8325"/>
            </a:xfrm>
            <a:custGeom>
              <a:avLst/>
              <a:gdLst/>
              <a:ahLst/>
              <a:cxnLst/>
              <a:rect l="l" t="t" r="r" b="b"/>
              <a:pathLst>
                <a:path w="167" h="333" extrusionOk="0">
                  <a:moveTo>
                    <a:pt x="167" y="0"/>
                  </a:moveTo>
                  <a:lnTo>
                    <a:pt x="1" y="332"/>
                  </a:lnTo>
                </a:path>
              </a:pathLst>
            </a:custGeom>
            <a:solidFill>
              <a:srgbClr val="DA64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0"/>
            <p:cNvSpPr/>
            <p:nvPr/>
          </p:nvSpPr>
          <p:spPr>
            <a:xfrm>
              <a:off x="5843950" y="1673850"/>
              <a:ext cx="6925" cy="11100"/>
            </a:xfrm>
            <a:custGeom>
              <a:avLst/>
              <a:gdLst/>
              <a:ahLst/>
              <a:cxnLst/>
              <a:rect l="l" t="t" r="r" b="b"/>
              <a:pathLst>
                <a:path w="277" h="444" extrusionOk="0">
                  <a:moveTo>
                    <a:pt x="240" y="1"/>
                  </a:moveTo>
                  <a:cubicBezTo>
                    <a:pt x="222" y="1"/>
                    <a:pt x="185" y="1"/>
                    <a:pt x="185" y="19"/>
                  </a:cubicBezTo>
                  <a:lnTo>
                    <a:pt x="19" y="370"/>
                  </a:lnTo>
                  <a:cubicBezTo>
                    <a:pt x="0" y="388"/>
                    <a:pt x="0" y="425"/>
                    <a:pt x="37" y="444"/>
                  </a:cubicBezTo>
                  <a:lnTo>
                    <a:pt x="74" y="444"/>
                  </a:lnTo>
                  <a:cubicBezTo>
                    <a:pt x="93" y="425"/>
                    <a:pt x="93" y="425"/>
                    <a:pt x="111" y="407"/>
                  </a:cubicBezTo>
                  <a:lnTo>
                    <a:pt x="277" y="75"/>
                  </a:lnTo>
                  <a:cubicBezTo>
                    <a:pt x="277" y="56"/>
                    <a:pt x="277" y="19"/>
                    <a:pt x="240" y="1"/>
                  </a:cubicBez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0"/>
            <p:cNvSpPr/>
            <p:nvPr/>
          </p:nvSpPr>
          <p:spPr>
            <a:xfrm>
              <a:off x="5490825" y="1676450"/>
              <a:ext cx="297825" cy="207600"/>
            </a:xfrm>
            <a:custGeom>
              <a:avLst/>
              <a:gdLst/>
              <a:ahLst/>
              <a:cxnLst/>
              <a:rect l="l" t="t" r="r" b="b"/>
              <a:pathLst>
                <a:path w="11913" h="8304" extrusionOk="0">
                  <a:moveTo>
                    <a:pt x="8866" y="1"/>
                  </a:moveTo>
                  <a:cubicBezTo>
                    <a:pt x="8780" y="1"/>
                    <a:pt x="8692" y="28"/>
                    <a:pt x="8612" y="81"/>
                  </a:cubicBezTo>
                  <a:lnTo>
                    <a:pt x="5274" y="2294"/>
                  </a:lnTo>
                  <a:lnTo>
                    <a:pt x="5256" y="1280"/>
                  </a:lnTo>
                  <a:lnTo>
                    <a:pt x="0" y="1225"/>
                  </a:lnTo>
                  <a:lnTo>
                    <a:pt x="590" y="5650"/>
                  </a:lnTo>
                  <a:cubicBezTo>
                    <a:pt x="876" y="7291"/>
                    <a:pt x="2285" y="8303"/>
                    <a:pt x="3754" y="8303"/>
                  </a:cubicBezTo>
                  <a:cubicBezTo>
                    <a:pt x="4465" y="8303"/>
                    <a:pt x="5190" y="8067"/>
                    <a:pt x="5809" y="7550"/>
                  </a:cubicBezTo>
                  <a:lnTo>
                    <a:pt x="11673" y="2903"/>
                  </a:lnTo>
                  <a:cubicBezTo>
                    <a:pt x="11913" y="2718"/>
                    <a:pt x="11913" y="2349"/>
                    <a:pt x="11673" y="2165"/>
                  </a:cubicBezTo>
                  <a:lnTo>
                    <a:pt x="9128" y="100"/>
                  </a:lnTo>
                  <a:cubicBezTo>
                    <a:pt x="9051" y="33"/>
                    <a:pt x="8960" y="1"/>
                    <a:pt x="8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0"/>
            <p:cNvSpPr/>
            <p:nvPr/>
          </p:nvSpPr>
          <p:spPr>
            <a:xfrm>
              <a:off x="5689050" y="1687350"/>
              <a:ext cx="85300" cy="70900"/>
            </a:xfrm>
            <a:custGeom>
              <a:avLst/>
              <a:gdLst/>
              <a:ahLst/>
              <a:cxnLst/>
              <a:rect l="l" t="t" r="r" b="b"/>
              <a:pathLst>
                <a:path w="3412" h="2836" extrusionOk="0">
                  <a:moveTo>
                    <a:pt x="56" y="0"/>
                  </a:moveTo>
                  <a:cubicBezTo>
                    <a:pt x="42" y="0"/>
                    <a:pt x="28" y="5"/>
                    <a:pt x="19" y="14"/>
                  </a:cubicBezTo>
                  <a:cubicBezTo>
                    <a:pt x="0" y="33"/>
                    <a:pt x="19" y="69"/>
                    <a:pt x="37" y="88"/>
                  </a:cubicBezTo>
                  <a:lnTo>
                    <a:pt x="3320" y="2817"/>
                  </a:lnTo>
                  <a:cubicBezTo>
                    <a:pt x="3338" y="2817"/>
                    <a:pt x="3357" y="2835"/>
                    <a:pt x="3357" y="2835"/>
                  </a:cubicBezTo>
                  <a:cubicBezTo>
                    <a:pt x="3375" y="2835"/>
                    <a:pt x="3393" y="2817"/>
                    <a:pt x="3393" y="2817"/>
                  </a:cubicBezTo>
                  <a:cubicBezTo>
                    <a:pt x="3412" y="2780"/>
                    <a:pt x="3412" y="2743"/>
                    <a:pt x="3393" y="2725"/>
                  </a:cubicBezTo>
                  <a:lnTo>
                    <a:pt x="93" y="14"/>
                  </a:lnTo>
                  <a:cubicBezTo>
                    <a:pt x="83" y="5"/>
                    <a:pt x="70" y="0"/>
                    <a:pt x="56" y="0"/>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0"/>
            <p:cNvSpPr/>
            <p:nvPr/>
          </p:nvSpPr>
          <p:spPr>
            <a:xfrm>
              <a:off x="5728700" y="1740825"/>
              <a:ext cx="32750" cy="27100"/>
            </a:xfrm>
            <a:custGeom>
              <a:avLst/>
              <a:gdLst/>
              <a:ahLst/>
              <a:cxnLst/>
              <a:rect l="l" t="t" r="r" b="b"/>
              <a:pathLst>
                <a:path w="1310" h="1084" extrusionOk="0">
                  <a:moveTo>
                    <a:pt x="49" y="0"/>
                  </a:moveTo>
                  <a:cubicBezTo>
                    <a:pt x="37" y="0"/>
                    <a:pt x="28" y="5"/>
                    <a:pt x="19" y="14"/>
                  </a:cubicBezTo>
                  <a:cubicBezTo>
                    <a:pt x="0" y="33"/>
                    <a:pt x="0" y="70"/>
                    <a:pt x="19" y="88"/>
                  </a:cubicBezTo>
                  <a:lnTo>
                    <a:pt x="1217" y="1084"/>
                  </a:lnTo>
                  <a:lnTo>
                    <a:pt x="1254" y="1084"/>
                  </a:lnTo>
                  <a:cubicBezTo>
                    <a:pt x="1273" y="1084"/>
                    <a:pt x="1273" y="1084"/>
                    <a:pt x="1291" y="1065"/>
                  </a:cubicBezTo>
                  <a:cubicBezTo>
                    <a:pt x="1310" y="1047"/>
                    <a:pt x="1310" y="1010"/>
                    <a:pt x="1291" y="992"/>
                  </a:cubicBezTo>
                  <a:lnTo>
                    <a:pt x="92" y="14"/>
                  </a:lnTo>
                  <a:cubicBezTo>
                    <a:pt x="74" y="5"/>
                    <a:pt x="60" y="0"/>
                    <a:pt x="49" y="0"/>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0"/>
            <p:cNvSpPr/>
            <p:nvPr/>
          </p:nvSpPr>
          <p:spPr>
            <a:xfrm>
              <a:off x="5599625" y="1649900"/>
              <a:ext cx="50725" cy="60875"/>
            </a:xfrm>
            <a:custGeom>
              <a:avLst/>
              <a:gdLst/>
              <a:ahLst/>
              <a:cxnLst/>
              <a:rect l="l" t="t" r="r" b="b"/>
              <a:pathLst>
                <a:path w="2029" h="2435" extrusionOk="0">
                  <a:moveTo>
                    <a:pt x="1973" y="0"/>
                  </a:moveTo>
                  <a:cubicBezTo>
                    <a:pt x="1936" y="0"/>
                    <a:pt x="1918" y="19"/>
                    <a:pt x="1918" y="55"/>
                  </a:cubicBezTo>
                  <a:lnTo>
                    <a:pt x="1789" y="1881"/>
                  </a:lnTo>
                  <a:cubicBezTo>
                    <a:pt x="1770" y="2102"/>
                    <a:pt x="1586" y="2305"/>
                    <a:pt x="1346" y="2305"/>
                  </a:cubicBezTo>
                  <a:lnTo>
                    <a:pt x="55" y="2324"/>
                  </a:lnTo>
                  <a:cubicBezTo>
                    <a:pt x="18" y="2324"/>
                    <a:pt x="0" y="2342"/>
                    <a:pt x="0" y="2379"/>
                  </a:cubicBezTo>
                  <a:cubicBezTo>
                    <a:pt x="0" y="2397"/>
                    <a:pt x="18" y="2434"/>
                    <a:pt x="55" y="2434"/>
                  </a:cubicBezTo>
                  <a:lnTo>
                    <a:pt x="1346" y="2416"/>
                  </a:lnTo>
                  <a:cubicBezTo>
                    <a:pt x="1641" y="2416"/>
                    <a:pt x="1881" y="2176"/>
                    <a:pt x="1881" y="1881"/>
                  </a:cubicBezTo>
                  <a:lnTo>
                    <a:pt x="2028" y="55"/>
                  </a:lnTo>
                  <a:cubicBezTo>
                    <a:pt x="2028" y="37"/>
                    <a:pt x="2010" y="0"/>
                    <a:pt x="1973" y="0"/>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0"/>
            <p:cNvSpPr/>
            <p:nvPr/>
          </p:nvSpPr>
          <p:spPr>
            <a:xfrm>
              <a:off x="5594550" y="1723775"/>
              <a:ext cx="42900" cy="29875"/>
            </a:xfrm>
            <a:custGeom>
              <a:avLst/>
              <a:gdLst/>
              <a:ahLst/>
              <a:cxnLst/>
              <a:rect l="l" t="t" r="r" b="b"/>
              <a:pathLst>
                <a:path w="1716" h="1195" extrusionOk="0">
                  <a:moveTo>
                    <a:pt x="1660" y="0"/>
                  </a:moveTo>
                  <a:cubicBezTo>
                    <a:pt x="1646" y="0"/>
                    <a:pt x="1632" y="5"/>
                    <a:pt x="1623" y="14"/>
                  </a:cubicBezTo>
                  <a:lnTo>
                    <a:pt x="37" y="1083"/>
                  </a:lnTo>
                  <a:cubicBezTo>
                    <a:pt x="0" y="1102"/>
                    <a:pt x="0" y="1139"/>
                    <a:pt x="19" y="1157"/>
                  </a:cubicBezTo>
                  <a:cubicBezTo>
                    <a:pt x="19" y="1176"/>
                    <a:pt x="37" y="1194"/>
                    <a:pt x="56" y="1194"/>
                  </a:cubicBezTo>
                  <a:cubicBezTo>
                    <a:pt x="74" y="1194"/>
                    <a:pt x="74" y="1176"/>
                    <a:pt x="92" y="1176"/>
                  </a:cubicBezTo>
                  <a:lnTo>
                    <a:pt x="1678" y="88"/>
                  </a:lnTo>
                  <a:cubicBezTo>
                    <a:pt x="1715" y="88"/>
                    <a:pt x="1715" y="51"/>
                    <a:pt x="1697" y="14"/>
                  </a:cubicBezTo>
                  <a:cubicBezTo>
                    <a:pt x="1687" y="5"/>
                    <a:pt x="1674" y="0"/>
                    <a:pt x="1660" y="0"/>
                  </a:cubicBezTo>
                  <a:close/>
                </a:path>
              </a:pathLst>
            </a:custGeom>
            <a:solidFill>
              <a:srgbClr val="262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5" name="Google Shape;3765;p60"/>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3/28</a:t>
            </a:r>
            <a:endParaRPr sz="1700" b="1">
              <a:solidFill>
                <a:schemeClr val="lt1"/>
              </a:solidFill>
              <a:latin typeface="Dosis"/>
              <a:ea typeface="Dosis"/>
              <a:cs typeface="Dosis"/>
              <a:sym typeface="Dosi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69"/>
        <p:cNvGrpSpPr/>
        <p:nvPr/>
      </p:nvGrpSpPr>
      <p:grpSpPr>
        <a:xfrm>
          <a:off x="0" y="0"/>
          <a:ext cx="0" cy="0"/>
          <a:chOff x="0" y="0"/>
          <a:chExt cx="0" cy="0"/>
        </a:xfrm>
      </p:grpSpPr>
      <p:sp>
        <p:nvSpPr>
          <p:cNvPr id="3770" name="Google Shape;3770;p61"/>
          <p:cNvSpPr txBox="1">
            <a:spLocks noGrp="1"/>
          </p:cNvSpPr>
          <p:nvPr>
            <p:ph type="title"/>
          </p:nvPr>
        </p:nvSpPr>
        <p:spPr>
          <a:xfrm>
            <a:off x="713225" y="601529"/>
            <a:ext cx="5067900" cy="109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latin typeface="Montserrat"/>
                <a:ea typeface="Montserrat"/>
                <a:cs typeface="Montserrat"/>
                <a:sym typeface="Montserrat"/>
              </a:rPr>
              <a:t>Problem &amp; Topic</a:t>
            </a:r>
            <a:endParaRPr b="1">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3200">
                <a:latin typeface="Montserrat Medium"/>
                <a:ea typeface="Montserrat Medium"/>
                <a:cs typeface="Montserrat Medium"/>
                <a:sym typeface="Montserrat Medium"/>
              </a:rPr>
              <a:t>Predictive Analytics</a:t>
            </a:r>
            <a:endParaRPr sz="3200">
              <a:latin typeface="Montserrat Medium"/>
              <a:ea typeface="Montserrat Medium"/>
              <a:cs typeface="Montserrat Medium"/>
              <a:sym typeface="Montserrat Medium"/>
            </a:endParaRPr>
          </a:p>
        </p:txBody>
      </p:sp>
      <p:sp>
        <p:nvSpPr>
          <p:cNvPr id="3771" name="Google Shape;3771;p61"/>
          <p:cNvSpPr txBox="1">
            <a:spLocks noGrp="1"/>
          </p:cNvSpPr>
          <p:nvPr>
            <p:ph type="subTitle" idx="1"/>
          </p:nvPr>
        </p:nvSpPr>
        <p:spPr>
          <a:xfrm>
            <a:off x="713225" y="2155825"/>
            <a:ext cx="6820500" cy="26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Credit card approval prediction by analyzing the credit card applicants’ data.</a:t>
            </a:r>
            <a:endParaRPr/>
          </a:p>
          <a:p>
            <a:pPr marL="0" lvl="0" indent="0" algn="l" rtl="0">
              <a:spcBef>
                <a:spcPts val="0"/>
              </a:spcBef>
              <a:spcAft>
                <a:spcPts val="0"/>
              </a:spcAft>
              <a:buNone/>
            </a:pPr>
            <a:endParaRPr/>
          </a:p>
          <a:p>
            <a:pPr marL="457200" lvl="0" indent="-361950" algn="l" rtl="0">
              <a:spcBef>
                <a:spcPts val="0"/>
              </a:spcBef>
              <a:spcAft>
                <a:spcPts val="0"/>
              </a:spcAft>
              <a:buSzPts val="2100"/>
              <a:buAutoNum type="arabicPeriod"/>
            </a:pPr>
            <a:r>
              <a:rPr lang="en"/>
              <a:t>Help the bank, by minimizing the potential risks of issuing credit cards for unqualified applicants.</a:t>
            </a:r>
            <a:endParaRPr/>
          </a:p>
          <a:p>
            <a:pPr marL="457200" lvl="0" indent="0" algn="l" rtl="0">
              <a:spcBef>
                <a:spcPts val="0"/>
              </a:spcBef>
              <a:spcAft>
                <a:spcPts val="0"/>
              </a:spcAft>
              <a:buNone/>
            </a:pPr>
            <a:endParaRPr/>
          </a:p>
          <a:p>
            <a:pPr marL="457200" lvl="0" indent="-361950" algn="l" rtl="0">
              <a:spcBef>
                <a:spcPts val="0"/>
              </a:spcBef>
              <a:spcAft>
                <a:spcPts val="0"/>
              </a:spcAft>
              <a:buSzPts val="2100"/>
              <a:buAutoNum type="arabicPeriod"/>
            </a:pPr>
            <a:r>
              <a:rPr lang="en"/>
              <a:t>The credit card applicants know in advance whether they can pass the application to avoid credit score decline due to failure.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772" name="Google Shape;3772;p61"/>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4/28</a:t>
            </a:r>
            <a:endParaRPr sz="1700" b="1">
              <a:solidFill>
                <a:schemeClr val="lt1"/>
              </a:solidFill>
              <a:latin typeface="Dosis"/>
              <a:ea typeface="Dosis"/>
              <a:cs typeface="Dosis"/>
              <a:sym typeface="Dosi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76"/>
        <p:cNvGrpSpPr/>
        <p:nvPr/>
      </p:nvGrpSpPr>
      <p:grpSpPr>
        <a:xfrm>
          <a:off x="0" y="0"/>
          <a:ext cx="0" cy="0"/>
          <a:chOff x="0" y="0"/>
          <a:chExt cx="0" cy="0"/>
        </a:xfrm>
      </p:grpSpPr>
      <p:grpSp>
        <p:nvGrpSpPr>
          <p:cNvPr id="3777" name="Google Shape;3777;p62"/>
          <p:cNvGrpSpPr/>
          <p:nvPr/>
        </p:nvGrpSpPr>
        <p:grpSpPr>
          <a:xfrm>
            <a:off x="6256860" y="962980"/>
            <a:ext cx="1941295" cy="5471785"/>
            <a:chOff x="6256860" y="962980"/>
            <a:chExt cx="1941295" cy="5471785"/>
          </a:xfrm>
        </p:grpSpPr>
        <p:grpSp>
          <p:nvGrpSpPr>
            <p:cNvPr id="3778" name="Google Shape;3778;p62"/>
            <p:cNvGrpSpPr/>
            <p:nvPr/>
          </p:nvGrpSpPr>
          <p:grpSpPr>
            <a:xfrm>
              <a:off x="6256860" y="962980"/>
              <a:ext cx="1941295" cy="5471785"/>
              <a:chOff x="4930225" y="2184175"/>
              <a:chExt cx="465650" cy="1312525"/>
            </a:xfrm>
          </p:grpSpPr>
          <p:sp>
            <p:nvSpPr>
              <p:cNvPr id="3779" name="Google Shape;3779;p62"/>
              <p:cNvSpPr/>
              <p:nvPr/>
            </p:nvSpPr>
            <p:spPr>
              <a:xfrm>
                <a:off x="4995225" y="2873400"/>
                <a:ext cx="328725" cy="623300"/>
              </a:xfrm>
              <a:custGeom>
                <a:avLst/>
                <a:gdLst/>
                <a:ahLst/>
                <a:cxnLst/>
                <a:rect l="l" t="t" r="r" b="b"/>
                <a:pathLst>
                  <a:path w="13149" h="24932" extrusionOk="0">
                    <a:moveTo>
                      <a:pt x="11286" y="0"/>
                    </a:moveTo>
                    <a:lnTo>
                      <a:pt x="1771" y="166"/>
                    </a:lnTo>
                    <a:cubicBezTo>
                      <a:pt x="1" y="5477"/>
                      <a:pt x="148" y="24931"/>
                      <a:pt x="148" y="24931"/>
                    </a:cubicBezTo>
                    <a:lnTo>
                      <a:pt x="5920" y="24673"/>
                    </a:lnTo>
                    <a:lnTo>
                      <a:pt x="6012" y="7321"/>
                    </a:lnTo>
                    <a:lnTo>
                      <a:pt x="7174" y="24599"/>
                    </a:lnTo>
                    <a:lnTo>
                      <a:pt x="13149" y="24341"/>
                    </a:lnTo>
                    <a:cubicBezTo>
                      <a:pt x="12817" y="5624"/>
                      <a:pt x="11286" y="0"/>
                      <a:pt x="1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2"/>
              <p:cNvSpPr/>
              <p:nvPr/>
            </p:nvSpPr>
            <p:spPr>
              <a:xfrm>
                <a:off x="5245100" y="2873850"/>
                <a:ext cx="23075" cy="185350"/>
              </a:xfrm>
              <a:custGeom>
                <a:avLst/>
                <a:gdLst/>
                <a:ahLst/>
                <a:cxnLst/>
                <a:rect l="l" t="t" r="r" b="b"/>
                <a:pathLst>
                  <a:path w="923" h="7414" fill="none" extrusionOk="0">
                    <a:moveTo>
                      <a:pt x="0" y="1"/>
                    </a:moveTo>
                    <a:cubicBezTo>
                      <a:pt x="0" y="1"/>
                      <a:pt x="922" y="5754"/>
                      <a:pt x="886" y="7414"/>
                    </a:cubicBezTo>
                  </a:path>
                </a:pathLst>
              </a:custGeom>
              <a:noFill/>
              <a:ln w="4150" cap="flat" cmpd="sng">
                <a:solidFill>
                  <a:srgbClr val="00658F"/>
                </a:solidFill>
                <a:prstDash val="solid"/>
                <a:miter lim="184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2"/>
              <p:cNvSpPr/>
              <p:nvPr/>
            </p:nvSpPr>
            <p:spPr>
              <a:xfrm>
                <a:off x="5222975" y="3057325"/>
                <a:ext cx="96375" cy="162775"/>
              </a:xfrm>
              <a:custGeom>
                <a:avLst/>
                <a:gdLst/>
                <a:ahLst/>
                <a:cxnLst/>
                <a:rect l="l" t="t" r="r" b="b"/>
                <a:pathLst>
                  <a:path w="3855" h="6511" fill="none" extrusionOk="0">
                    <a:moveTo>
                      <a:pt x="3393" y="1"/>
                    </a:moveTo>
                    <a:lnTo>
                      <a:pt x="19" y="148"/>
                    </a:lnTo>
                    <a:cubicBezTo>
                      <a:pt x="19" y="148"/>
                      <a:pt x="0" y="6307"/>
                      <a:pt x="978" y="6418"/>
                    </a:cubicBezTo>
                    <a:cubicBezTo>
                      <a:pt x="1937" y="6510"/>
                      <a:pt x="3301" y="6510"/>
                      <a:pt x="3854" y="6012"/>
                    </a:cubicBezTo>
                  </a:path>
                </a:pathLst>
              </a:custGeom>
              <a:noFill/>
              <a:ln w="4150" cap="flat" cmpd="sng">
                <a:solidFill>
                  <a:srgbClr val="00658F"/>
                </a:solidFill>
                <a:prstDash val="solid"/>
                <a:miter lim="184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2"/>
              <p:cNvSpPr/>
              <p:nvPr/>
            </p:nvSpPr>
            <p:spPr>
              <a:xfrm>
                <a:off x="5223900" y="3074400"/>
                <a:ext cx="84850" cy="4175"/>
              </a:xfrm>
              <a:custGeom>
                <a:avLst/>
                <a:gdLst/>
                <a:ahLst/>
                <a:cxnLst/>
                <a:rect l="l" t="t" r="r" b="b"/>
                <a:pathLst>
                  <a:path w="3394" h="167" fill="none" extrusionOk="0">
                    <a:moveTo>
                      <a:pt x="3393" y="0"/>
                    </a:moveTo>
                    <a:lnTo>
                      <a:pt x="0" y="166"/>
                    </a:lnTo>
                  </a:path>
                </a:pathLst>
              </a:custGeom>
              <a:noFill/>
              <a:ln w="4150" cap="flat" cmpd="sng">
                <a:solidFill>
                  <a:srgbClr val="00658F"/>
                </a:solidFill>
                <a:prstDash val="solid"/>
                <a:miter lim="184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2"/>
              <p:cNvSpPr/>
              <p:nvPr/>
            </p:nvSpPr>
            <p:spPr>
              <a:xfrm>
                <a:off x="5281525" y="3218675"/>
                <a:ext cx="12000" cy="264650"/>
              </a:xfrm>
              <a:custGeom>
                <a:avLst/>
                <a:gdLst/>
                <a:ahLst/>
                <a:cxnLst/>
                <a:rect l="l" t="t" r="r" b="b"/>
                <a:pathLst>
                  <a:path w="480" h="10586" fill="none" extrusionOk="0">
                    <a:moveTo>
                      <a:pt x="0" y="1"/>
                    </a:moveTo>
                    <a:cubicBezTo>
                      <a:pt x="0" y="1"/>
                      <a:pt x="461" y="7672"/>
                      <a:pt x="480" y="10585"/>
                    </a:cubicBezTo>
                  </a:path>
                </a:pathLst>
              </a:custGeom>
              <a:noFill/>
              <a:ln w="4150" cap="flat" cmpd="sng">
                <a:solidFill>
                  <a:srgbClr val="00658F"/>
                </a:solidFill>
                <a:prstDash val="solid"/>
                <a:miter lim="184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2"/>
              <p:cNvSpPr/>
              <p:nvPr/>
            </p:nvSpPr>
            <p:spPr>
              <a:xfrm>
                <a:off x="5111875" y="3020925"/>
                <a:ext cx="33675" cy="35500"/>
              </a:xfrm>
              <a:custGeom>
                <a:avLst/>
                <a:gdLst/>
                <a:ahLst/>
                <a:cxnLst/>
                <a:rect l="l" t="t" r="r" b="b"/>
                <a:pathLst>
                  <a:path w="1347" h="1420" extrusionOk="0">
                    <a:moveTo>
                      <a:pt x="0" y="0"/>
                    </a:moveTo>
                    <a:lnTo>
                      <a:pt x="0" y="0"/>
                    </a:lnTo>
                    <a:cubicBezTo>
                      <a:pt x="129" y="664"/>
                      <a:pt x="793" y="1125"/>
                      <a:pt x="1346" y="1420"/>
                    </a:cubicBezTo>
                    <a:cubicBezTo>
                      <a:pt x="904" y="940"/>
                      <a:pt x="332" y="572"/>
                      <a:pt x="0" y="0"/>
                    </a:cubicBezTo>
                    <a:close/>
                  </a:path>
                </a:pathLst>
              </a:custGeom>
              <a:solidFill>
                <a:srgbClr val="0065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2"/>
              <p:cNvSpPr/>
              <p:nvPr/>
            </p:nvSpPr>
            <p:spPr>
              <a:xfrm>
                <a:off x="5224825" y="2874775"/>
                <a:ext cx="38750" cy="147550"/>
              </a:xfrm>
              <a:custGeom>
                <a:avLst/>
                <a:gdLst/>
                <a:ahLst/>
                <a:cxnLst/>
                <a:rect l="l" t="t" r="r" b="b"/>
                <a:pathLst>
                  <a:path w="1550" h="5902" fill="none" extrusionOk="0">
                    <a:moveTo>
                      <a:pt x="0" y="1"/>
                    </a:moveTo>
                    <a:cubicBezTo>
                      <a:pt x="0" y="1"/>
                      <a:pt x="498" y="5901"/>
                      <a:pt x="1549" y="5864"/>
                    </a:cubicBezTo>
                  </a:path>
                </a:pathLst>
              </a:custGeom>
              <a:noFill/>
              <a:ln w="4150" cap="flat" cmpd="sng">
                <a:solidFill>
                  <a:srgbClr val="00658F"/>
                </a:solidFill>
                <a:prstDash val="solid"/>
                <a:miter lim="184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2"/>
              <p:cNvSpPr/>
              <p:nvPr/>
            </p:nvSpPr>
            <p:spPr>
              <a:xfrm>
                <a:off x="5110950" y="2393950"/>
                <a:ext cx="108350" cy="123100"/>
              </a:xfrm>
              <a:custGeom>
                <a:avLst/>
                <a:gdLst/>
                <a:ahLst/>
                <a:cxnLst/>
                <a:rect l="l" t="t" r="r" b="b"/>
                <a:pathLst>
                  <a:path w="4334" h="4924" extrusionOk="0">
                    <a:moveTo>
                      <a:pt x="4168" y="0"/>
                    </a:moveTo>
                    <a:lnTo>
                      <a:pt x="867" y="166"/>
                    </a:lnTo>
                    <a:lnTo>
                      <a:pt x="0" y="3928"/>
                    </a:lnTo>
                    <a:cubicBezTo>
                      <a:pt x="0" y="3928"/>
                      <a:pt x="480" y="4740"/>
                      <a:pt x="1973" y="4906"/>
                    </a:cubicBezTo>
                    <a:cubicBezTo>
                      <a:pt x="2084" y="4918"/>
                      <a:pt x="2191" y="4923"/>
                      <a:pt x="2295" y="4923"/>
                    </a:cubicBezTo>
                    <a:cubicBezTo>
                      <a:pt x="3605" y="4923"/>
                      <a:pt x="4334" y="4020"/>
                      <a:pt x="4334" y="4020"/>
                    </a:cubicBezTo>
                    <a:lnTo>
                      <a:pt x="4168" y="0"/>
                    </a:ln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2"/>
              <p:cNvSpPr/>
              <p:nvPr/>
            </p:nvSpPr>
            <p:spPr>
              <a:xfrm>
                <a:off x="5122000" y="2393950"/>
                <a:ext cx="95000" cy="62950"/>
              </a:xfrm>
              <a:custGeom>
                <a:avLst/>
                <a:gdLst/>
                <a:ahLst/>
                <a:cxnLst/>
                <a:rect l="l" t="t" r="r" b="b"/>
                <a:pathLst>
                  <a:path w="3800" h="2518" extrusionOk="0">
                    <a:moveTo>
                      <a:pt x="3726" y="0"/>
                    </a:moveTo>
                    <a:lnTo>
                      <a:pt x="425" y="166"/>
                    </a:lnTo>
                    <a:lnTo>
                      <a:pt x="1" y="2010"/>
                    </a:lnTo>
                    <a:cubicBezTo>
                      <a:pt x="462" y="2195"/>
                      <a:pt x="1163" y="2435"/>
                      <a:pt x="1790" y="2508"/>
                    </a:cubicBezTo>
                    <a:cubicBezTo>
                      <a:pt x="1841" y="2515"/>
                      <a:pt x="1895" y="2518"/>
                      <a:pt x="1950" y="2518"/>
                    </a:cubicBezTo>
                    <a:cubicBezTo>
                      <a:pt x="2523" y="2518"/>
                      <a:pt x="3261" y="2184"/>
                      <a:pt x="3800" y="1881"/>
                    </a:cubicBezTo>
                    <a:lnTo>
                      <a:pt x="3726" y="0"/>
                    </a:lnTo>
                    <a:close/>
                  </a:path>
                </a:pathLst>
              </a:custGeom>
              <a:solidFill>
                <a:srgbClr val="FE6A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2"/>
              <p:cNvSpPr/>
              <p:nvPr/>
            </p:nvSpPr>
            <p:spPr>
              <a:xfrm>
                <a:off x="5097125" y="2235350"/>
                <a:ext cx="43350" cy="88100"/>
              </a:xfrm>
              <a:custGeom>
                <a:avLst/>
                <a:gdLst/>
                <a:ahLst/>
                <a:cxnLst/>
                <a:rect l="l" t="t" r="r" b="b"/>
                <a:pathLst>
                  <a:path w="1734" h="3524" extrusionOk="0">
                    <a:moveTo>
                      <a:pt x="809" y="1"/>
                    </a:moveTo>
                    <a:cubicBezTo>
                      <a:pt x="803" y="1"/>
                      <a:pt x="798" y="1"/>
                      <a:pt x="793" y="1"/>
                    </a:cubicBezTo>
                    <a:cubicBezTo>
                      <a:pt x="332" y="38"/>
                      <a:pt x="0" y="831"/>
                      <a:pt x="55" y="1808"/>
                    </a:cubicBezTo>
                    <a:cubicBezTo>
                      <a:pt x="92" y="2756"/>
                      <a:pt x="489" y="3523"/>
                      <a:pt x="925" y="3523"/>
                    </a:cubicBezTo>
                    <a:cubicBezTo>
                      <a:pt x="930" y="3523"/>
                      <a:pt x="935" y="3523"/>
                      <a:pt x="941" y="3523"/>
                    </a:cubicBezTo>
                    <a:cubicBezTo>
                      <a:pt x="1402" y="3505"/>
                      <a:pt x="1734" y="2693"/>
                      <a:pt x="1678" y="1734"/>
                    </a:cubicBezTo>
                    <a:cubicBezTo>
                      <a:pt x="1642" y="768"/>
                      <a:pt x="1245" y="1"/>
                      <a:pt x="809"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2"/>
              <p:cNvSpPr/>
              <p:nvPr/>
            </p:nvSpPr>
            <p:spPr>
              <a:xfrm>
                <a:off x="5070850" y="2220000"/>
                <a:ext cx="200250" cy="206425"/>
              </a:xfrm>
              <a:custGeom>
                <a:avLst/>
                <a:gdLst/>
                <a:ahLst/>
                <a:cxnLst/>
                <a:rect l="l" t="t" r="r" b="b"/>
                <a:pathLst>
                  <a:path w="8010" h="8257" extrusionOk="0">
                    <a:moveTo>
                      <a:pt x="4118" y="1"/>
                    </a:moveTo>
                    <a:cubicBezTo>
                      <a:pt x="2257" y="1"/>
                      <a:pt x="1918" y="1058"/>
                      <a:pt x="1918" y="1058"/>
                    </a:cubicBezTo>
                    <a:cubicBezTo>
                      <a:pt x="1918" y="1058"/>
                      <a:pt x="1291" y="2459"/>
                      <a:pt x="1106" y="3418"/>
                    </a:cubicBezTo>
                    <a:cubicBezTo>
                      <a:pt x="941" y="4358"/>
                      <a:pt x="0" y="7438"/>
                      <a:pt x="2674" y="8120"/>
                    </a:cubicBezTo>
                    <a:cubicBezTo>
                      <a:pt x="3047" y="8215"/>
                      <a:pt x="3394" y="8256"/>
                      <a:pt x="3715" y="8256"/>
                    </a:cubicBezTo>
                    <a:cubicBezTo>
                      <a:pt x="5709" y="8256"/>
                      <a:pt x="6709" y="6657"/>
                      <a:pt x="6915" y="6276"/>
                    </a:cubicBezTo>
                    <a:cubicBezTo>
                      <a:pt x="7173" y="5834"/>
                      <a:pt x="7929" y="5207"/>
                      <a:pt x="7966" y="4432"/>
                    </a:cubicBezTo>
                    <a:cubicBezTo>
                      <a:pt x="8010" y="3809"/>
                      <a:pt x="7757" y="3471"/>
                      <a:pt x="7450" y="3471"/>
                    </a:cubicBezTo>
                    <a:cubicBezTo>
                      <a:pt x="7366" y="3471"/>
                      <a:pt x="7279" y="3496"/>
                      <a:pt x="7192" y="3547"/>
                    </a:cubicBezTo>
                    <a:cubicBezTo>
                      <a:pt x="7192" y="3547"/>
                      <a:pt x="7985" y="560"/>
                      <a:pt x="5182" y="99"/>
                    </a:cubicBezTo>
                    <a:cubicBezTo>
                      <a:pt x="4781" y="30"/>
                      <a:pt x="4429" y="1"/>
                      <a:pt x="4118" y="1"/>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2"/>
              <p:cNvSpPr/>
              <p:nvPr/>
            </p:nvSpPr>
            <p:spPr>
              <a:xfrm>
                <a:off x="5091800" y="2184175"/>
                <a:ext cx="196125" cy="199075"/>
              </a:xfrm>
              <a:custGeom>
                <a:avLst/>
                <a:gdLst/>
                <a:ahLst/>
                <a:cxnLst/>
                <a:rect l="l" t="t" r="r" b="b"/>
                <a:pathLst>
                  <a:path w="7845" h="7963" extrusionOk="0">
                    <a:moveTo>
                      <a:pt x="2763" y="1"/>
                    </a:moveTo>
                    <a:cubicBezTo>
                      <a:pt x="2755" y="1"/>
                      <a:pt x="2747" y="1"/>
                      <a:pt x="2739" y="1"/>
                    </a:cubicBezTo>
                    <a:cubicBezTo>
                      <a:pt x="2076" y="1"/>
                      <a:pt x="2113" y="647"/>
                      <a:pt x="2113" y="647"/>
                    </a:cubicBezTo>
                    <a:cubicBezTo>
                      <a:pt x="1934" y="513"/>
                      <a:pt x="1695" y="448"/>
                      <a:pt x="1444" y="448"/>
                    </a:cubicBezTo>
                    <a:cubicBezTo>
                      <a:pt x="763" y="448"/>
                      <a:pt x="1" y="927"/>
                      <a:pt x="176" y="1790"/>
                    </a:cubicBezTo>
                    <a:cubicBezTo>
                      <a:pt x="378" y="2711"/>
                      <a:pt x="972" y="2812"/>
                      <a:pt x="1224" y="2812"/>
                    </a:cubicBezTo>
                    <a:cubicBezTo>
                      <a:pt x="1294" y="2812"/>
                      <a:pt x="1338" y="2804"/>
                      <a:pt x="1338" y="2804"/>
                    </a:cubicBezTo>
                    <a:cubicBezTo>
                      <a:pt x="2270" y="3668"/>
                      <a:pt x="3284" y="3902"/>
                      <a:pt x="4107" y="3902"/>
                    </a:cubicBezTo>
                    <a:cubicBezTo>
                      <a:pt x="5076" y="3902"/>
                      <a:pt x="5782" y="3579"/>
                      <a:pt x="5782" y="3579"/>
                    </a:cubicBezTo>
                    <a:lnTo>
                      <a:pt x="5782" y="3579"/>
                    </a:lnTo>
                    <a:cubicBezTo>
                      <a:pt x="5506" y="5017"/>
                      <a:pt x="5893" y="6050"/>
                      <a:pt x="5893" y="6050"/>
                    </a:cubicBezTo>
                    <a:lnTo>
                      <a:pt x="6151" y="6160"/>
                    </a:lnTo>
                    <a:cubicBezTo>
                      <a:pt x="6151" y="6160"/>
                      <a:pt x="6367" y="4967"/>
                      <a:pt x="6747" y="4967"/>
                    </a:cubicBezTo>
                    <a:cubicBezTo>
                      <a:pt x="6798" y="4967"/>
                      <a:pt x="6851" y="4988"/>
                      <a:pt x="6907" y="5035"/>
                    </a:cubicBezTo>
                    <a:cubicBezTo>
                      <a:pt x="7386" y="5423"/>
                      <a:pt x="6815" y="6935"/>
                      <a:pt x="6446" y="7211"/>
                    </a:cubicBezTo>
                    <a:cubicBezTo>
                      <a:pt x="6096" y="7488"/>
                      <a:pt x="5930" y="7949"/>
                      <a:pt x="5930" y="7949"/>
                    </a:cubicBezTo>
                    <a:cubicBezTo>
                      <a:pt x="5980" y="7958"/>
                      <a:pt x="6030" y="7962"/>
                      <a:pt x="6078" y="7962"/>
                    </a:cubicBezTo>
                    <a:cubicBezTo>
                      <a:pt x="7318" y="7962"/>
                      <a:pt x="7845" y="5109"/>
                      <a:pt x="7774" y="4169"/>
                    </a:cubicBezTo>
                    <a:cubicBezTo>
                      <a:pt x="7718" y="3173"/>
                      <a:pt x="6778" y="2804"/>
                      <a:pt x="6778" y="2804"/>
                    </a:cubicBezTo>
                    <a:cubicBezTo>
                      <a:pt x="6172" y="1000"/>
                      <a:pt x="5368" y="715"/>
                      <a:pt x="4921" y="715"/>
                    </a:cubicBezTo>
                    <a:cubicBezTo>
                      <a:pt x="4714" y="715"/>
                      <a:pt x="4584" y="776"/>
                      <a:pt x="4584" y="776"/>
                    </a:cubicBezTo>
                    <a:cubicBezTo>
                      <a:pt x="4584" y="776"/>
                      <a:pt x="3430" y="1"/>
                      <a:pt x="2763"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2"/>
              <p:cNvSpPr/>
              <p:nvPr/>
            </p:nvSpPr>
            <p:spPr>
              <a:xfrm>
                <a:off x="5125950" y="2314650"/>
                <a:ext cx="24675" cy="44275"/>
              </a:xfrm>
              <a:custGeom>
                <a:avLst/>
                <a:gdLst/>
                <a:ahLst/>
                <a:cxnLst/>
                <a:rect l="l" t="t" r="r" b="b"/>
                <a:pathLst>
                  <a:path w="987" h="1771" extrusionOk="0">
                    <a:moveTo>
                      <a:pt x="986" y="1"/>
                    </a:moveTo>
                    <a:cubicBezTo>
                      <a:pt x="864" y="264"/>
                      <a:pt x="774" y="510"/>
                      <a:pt x="702" y="771"/>
                    </a:cubicBezTo>
                    <a:lnTo>
                      <a:pt x="702" y="771"/>
                    </a:lnTo>
                    <a:cubicBezTo>
                      <a:pt x="392" y="944"/>
                      <a:pt x="0" y="1319"/>
                      <a:pt x="359" y="1642"/>
                    </a:cubicBezTo>
                    <a:cubicBezTo>
                      <a:pt x="451" y="1734"/>
                      <a:pt x="562" y="1771"/>
                      <a:pt x="691" y="1771"/>
                    </a:cubicBezTo>
                    <a:cubicBezTo>
                      <a:pt x="470" y="1697"/>
                      <a:pt x="304" y="1494"/>
                      <a:pt x="359" y="1310"/>
                    </a:cubicBezTo>
                    <a:cubicBezTo>
                      <a:pt x="433" y="1126"/>
                      <a:pt x="654" y="978"/>
                      <a:pt x="820" y="867"/>
                    </a:cubicBezTo>
                    <a:cubicBezTo>
                      <a:pt x="894" y="591"/>
                      <a:pt x="949" y="296"/>
                      <a:pt x="986" y="1"/>
                    </a:cubicBezTo>
                    <a:close/>
                  </a:path>
                </a:pathLst>
              </a:custGeom>
              <a:solidFill>
                <a:srgbClr val="FF6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2"/>
              <p:cNvSpPr/>
              <p:nvPr/>
            </p:nvSpPr>
            <p:spPr>
              <a:xfrm>
                <a:off x="5123400" y="2375500"/>
                <a:ext cx="42900" cy="24475"/>
              </a:xfrm>
              <a:custGeom>
                <a:avLst/>
                <a:gdLst/>
                <a:ahLst/>
                <a:cxnLst/>
                <a:rect l="l" t="t" r="r" b="b"/>
                <a:pathLst>
                  <a:path w="1716" h="979" extrusionOk="0">
                    <a:moveTo>
                      <a:pt x="1715" y="1"/>
                    </a:moveTo>
                    <a:lnTo>
                      <a:pt x="0" y="75"/>
                    </a:lnTo>
                    <a:cubicBezTo>
                      <a:pt x="0" y="75"/>
                      <a:pt x="127" y="978"/>
                      <a:pt x="827" y="978"/>
                    </a:cubicBezTo>
                    <a:cubicBezTo>
                      <a:pt x="834" y="978"/>
                      <a:pt x="841" y="978"/>
                      <a:pt x="849" y="978"/>
                    </a:cubicBezTo>
                    <a:cubicBezTo>
                      <a:pt x="1568" y="978"/>
                      <a:pt x="1715" y="1"/>
                      <a:pt x="1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2"/>
              <p:cNvSpPr/>
              <p:nvPr/>
            </p:nvSpPr>
            <p:spPr>
              <a:xfrm>
                <a:off x="5181475" y="2293425"/>
                <a:ext cx="20775" cy="13425"/>
              </a:xfrm>
              <a:custGeom>
                <a:avLst/>
                <a:gdLst/>
                <a:ahLst/>
                <a:cxnLst/>
                <a:rect l="l" t="t" r="r" b="b"/>
                <a:pathLst>
                  <a:path w="831" h="537" extrusionOk="0">
                    <a:moveTo>
                      <a:pt x="347" y="1"/>
                    </a:moveTo>
                    <a:cubicBezTo>
                      <a:pt x="160" y="1"/>
                      <a:pt x="1" y="131"/>
                      <a:pt x="1" y="131"/>
                    </a:cubicBezTo>
                    <a:lnTo>
                      <a:pt x="831" y="536"/>
                    </a:lnTo>
                    <a:cubicBezTo>
                      <a:pt x="715" y="111"/>
                      <a:pt x="520" y="1"/>
                      <a:pt x="347"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2"/>
              <p:cNvSpPr/>
              <p:nvPr/>
            </p:nvSpPr>
            <p:spPr>
              <a:xfrm>
                <a:off x="5110475" y="2284825"/>
                <a:ext cx="19850" cy="7275"/>
              </a:xfrm>
              <a:custGeom>
                <a:avLst/>
                <a:gdLst/>
                <a:ahLst/>
                <a:cxnLst/>
                <a:rect l="l" t="t" r="r" b="b"/>
                <a:pathLst>
                  <a:path w="794" h="291" extrusionOk="0">
                    <a:moveTo>
                      <a:pt x="455" y="0"/>
                    </a:moveTo>
                    <a:cubicBezTo>
                      <a:pt x="214" y="0"/>
                      <a:pt x="1" y="290"/>
                      <a:pt x="1" y="290"/>
                    </a:cubicBezTo>
                    <a:lnTo>
                      <a:pt x="794" y="253"/>
                    </a:lnTo>
                    <a:cubicBezTo>
                      <a:pt x="688" y="64"/>
                      <a:pt x="568" y="0"/>
                      <a:pt x="455" y="0"/>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2"/>
              <p:cNvSpPr/>
              <p:nvPr/>
            </p:nvSpPr>
            <p:spPr>
              <a:xfrm>
                <a:off x="5249700" y="2315875"/>
                <a:ext cx="15250" cy="26000"/>
              </a:xfrm>
              <a:custGeom>
                <a:avLst/>
                <a:gdLst/>
                <a:ahLst/>
                <a:cxnLst/>
                <a:rect l="l" t="t" r="r" b="b"/>
                <a:pathLst>
                  <a:path w="610" h="1040" extrusionOk="0">
                    <a:moveTo>
                      <a:pt x="416" y="0"/>
                    </a:moveTo>
                    <a:cubicBezTo>
                      <a:pt x="202" y="0"/>
                      <a:pt x="52" y="506"/>
                      <a:pt x="38" y="708"/>
                    </a:cubicBezTo>
                    <a:cubicBezTo>
                      <a:pt x="19" y="818"/>
                      <a:pt x="1" y="929"/>
                      <a:pt x="19" y="1040"/>
                    </a:cubicBezTo>
                    <a:cubicBezTo>
                      <a:pt x="112" y="837"/>
                      <a:pt x="185" y="634"/>
                      <a:pt x="259" y="431"/>
                    </a:cubicBezTo>
                    <a:cubicBezTo>
                      <a:pt x="317" y="300"/>
                      <a:pt x="341" y="87"/>
                      <a:pt x="477" y="87"/>
                    </a:cubicBezTo>
                    <a:cubicBezTo>
                      <a:pt x="513" y="87"/>
                      <a:pt x="556" y="102"/>
                      <a:pt x="609" y="136"/>
                    </a:cubicBezTo>
                    <a:cubicBezTo>
                      <a:pt x="541" y="40"/>
                      <a:pt x="476" y="0"/>
                      <a:pt x="416" y="0"/>
                    </a:cubicBezTo>
                    <a:close/>
                  </a:path>
                </a:pathLst>
              </a:custGeom>
              <a:solidFill>
                <a:srgbClr val="FF6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2"/>
              <p:cNvSpPr/>
              <p:nvPr/>
            </p:nvSpPr>
            <p:spPr>
              <a:xfrm>
                <a:off x="4930225" y="2636900"/>
                <a:ext cx="121275" cy="391325"/>
              </a:xfrm>
              <a:custGeom>
                <a:avLst/>
                <a:gdLst/>
                <a:ahLst/>
                <a:cxnLst/>
                <a:rect l="l" t="t" r="r" b="b"/>
                <a:pathLst>
                  <a:path w="4851" h="15653" extrusionOk="0">
                    <a:moveTo>
                      <a:pt x="1955" y="0"/>
                    </a:moveTo>
                    <a:lnTo>
                      <a:pt x="1753" y="2951"/>
                    </a:lnTo>
                    <a:cubicBezTo>
                      <a:pt x="1753" y="2951"/>
                      <a:pt x="978" y="4168"/>
                      <a:pt x="591" y="10899"/>
                    </a:cubicBezTo>
                    <a:cubicBezTo>
                      <a:pt x="591" y="10899"/>
                      <a:pt x="259" y="11378"/>
                      <a:pt x="93" y="11986"/>
                    </a:cubicBezTo>
                    <a:cubicBezTo>
                      <a:pt x="1" y="12392"/>
                      <a:pt x="1" y="12982"/>
                      <a:pt x="1" y="13314"/>
                    </a:cubicBezTo>
                    <a:cubicBezTo>
                      <a:pt x="19" y="13480"/>
                      <a:pt x="1" y="13646"/>
                      <a:pt x="1" y="13812"/>
                    </a:cubicBezTo>
                    <a:cubicBezTo>
                      <a:pt x="1" y="13941"/>
                      <a:pt x="1" y="14107"/>
                      <a:pt x="19" y="14218"/>
                    </a:cubicBezTo>
                    <a:cubicBezTo>
                      <a:pt x="38" y="14439"/>
                      <a:pt x="148" y="14642"/>
                      <a:pt x="333" y="14753"/>
                    </a:cubicBezTo>
                    <a:cubicBezTo>
                      <a:pt x="351" y="14937"/>
                      <a:pt x="406" y="15195"/>
                      <a:pt x="462" y="15416"/>
                    </a:cubicBezTo>
                    <a:cubicBezTo>
                      <a:pt x="503" y="15555"/>
                      <a:pt x="629" y="15652"/>
                      <a:pt x="767" y="15652"/>
                    </a:cubicBezTo>
                    <a:cubicBezTo>
                      <a:pt x="812" y="15652"/>
                      <a:pt x="859" y="15642"/>
                      <a:pt x="904" y="15619"/>
                    </a:cubicBezTo>
                    <a:cubicBezTo>
                      <a:pt x="1052" y="15564"/>
                      <a:pt x="1126" y="15398"/>
                      <a:pt x="1089" y="15250"/>
                    </a:cubicBezTo>
                    <a:cubicBezTo>
                      <a:pt x="794" y="13960"/>
                      <a:pt x="1328" y="12466"/>
                      <a:pt x="1328" y="12466"/>
                    </a:cubicBezTo>
                    <a:lnTo>
                      <a:pt x="1365" y="13333"/>
                    </a:lnTo>
                    <a:cubicBezTo>
                      <a:pt x="1365" y="13508"/>
                      <a:pt x="1515" y="13666"/>
                      <a:pt x="1656" y="13666"/>
                    </a:cubicBezTo>
                    <a:cubicBezTo>
                      <a:pt x="1664" y="13666"/>
                      <a:pt x="1671" y="13665"/>
                      <a:pt x="1679" y="13665"/>
                    </a:cubicBezTo>
                    <a:cubicBezTo>
                      <a:pt x="1845" y="13665"/>
                      <a:pt x="1974" y="13535"/>
                      <a:pt x="1992" y="13369"/>
                    </a:cubicBezTo>
                    <a:cubicBezTo>
                      <a:pt x="2048" y="13001"/>
                      <a:pt x="2140" y="12374"/>
                      <a:pt x="2195" y="12023"/>
                    </a:cubicBezTo>
                    <a:cubicBezTo>
                      <a:pt x="2269" y="11525"/>
                      <a:pt x="1974" y="11028"/>
                      <a:pt x="1974" y="11028"/>
                    </a:cubicBezTo>
                    <a:cubicBezTo>
                      <a:pt x="1974" y="11028"/>
                      <a:pt x="3818" y="6307"/>
                      <a:pt x="3965" y="3983"/>
                    </a:cubicBezTo>
                    <a:lnTo>
                      <a:pt x="4851" y="941"/>
                    </a:lnTo>
                    <a:lnTo>
                      <a:pt x="1955" y="0"/>
                    </a:ln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2"/>
              <p:cNvSpPr/>
              <p:nvPr/>
            </p:nvSpPr>
            <p:spPr>
              <a:xfrm>
                <a:off x="5037175" y="2474625"/>
                <a:ext cx="210725" cy="425800"/>
              </a:xfrm>
              <a:custGeom>
                <a:avLst/>
                <a:gdLst/>
                <a:ahLst/>
                <a:cxnLst/>
                <a:rect l="l" t="t" r="r" b="b"/>
                <a:pathLst>
                  <a:path w="8429" h="17032" extrusionOk="0">
                    <a:moveTo>
                      <a:pt x="3117" y="0"/>
                    </a:moveTo>
                    <a:lnTo>
                      <a:pt x="2177" y="37"/>
                    </a:lnTo>
                    <a:lnTo>
                      <a:pt x="1" y="16117"/>
                    </a:lnTo>
                    <a:cubicBezTo>
                      <a:pt x="1" y="16117"/>
                      <a:pt x="1373" y="17032"/>
                      <a:pt x="3948" y="17032"/>
                    </a:cubicBezTo>
                    <a:cubicBezTo>
                      <a:pt x="4109" y="17032"/>
                      <a:pt x="4275" y="17028"/>
                      <a:pt x="4445" y="17021"/>
                    </a:cubicBezTo>
                    <a:cubicBezTo>
                      <a:pt x="7359" y="16892"/>
                      <a:pt x="8428" y="16209"/>
                      <a:pt x="8428" y="16209"/>
                    </a:cubicBezTo>
                    <a:lnTo>
                      <a:pt x="7691" y="185"/>
                    </a:lnTo>
                    <a:lnTo>
                      <a:pt x="7266" y="111"/>
                    </a:lnTo>
                    <a:cubicBezTo>
                      <a:pt x="7266" y="111"/>
                      <a:pt x="6399" y="960"/>
                      <a:pt x="5203" y="960"/>
                    </a:cubicBezTo>
                    <a:cubicBezTo>
                      <a:pt x="5178" y="960"/>
                      <a:pt x="5153" y="960"/>
                      <a:pt x="5127" y="959"/>
                    </a:cubicBezTo>
                    <a:cubicBezTo>
                      <a:pt x="3910" y="941"/>
                      <a:pt x="3117" y="0"/>
                      <a:pt x="3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2"/>
              <p:cNvSpPr/>
              <p:nvPr/>
            </p:nvSpPr>
            <p:spPr>
              <a:xfrm>
                <a:off x="5098500" y="2474625"/>
                <a:ext cx="130950" cy="42550"/>
              </a:xfrm>
              <a:custGeom>
                <a:avLst/>
                <a:gdLst/>
                <a:ahLst/>
                <a:cxnLst/>
                <a:rect l="l" t="t" r="r" b="b"/>
                <a:pathLst>
                  <a:path w="5238" h="1702" extrusionOk="0">
                    <a:moveTo>
                      <a:pt x="664" y="0"/>
                    </a:moveTo>
                    <a:lnTo>
                      <a:pt x="0" y="19"/>
                    </a:lnTo>
                    <a:cubicBezTo>
                      <a:pt x="0" y="19"/>
                      <a:pt x="351" y="1439"/>
                      <a:pt x="2471" y="1679"/>
                    </a:cubicBezTo>
                    <a:cubicBezTo>
                      <a:pt x="2609" y="1694"/>
                      <a:pt x="2740" y="1701"/>
                      <a:pt x="2865" y="1701"/>
                    </a:cubicBezTo>
                    <a:cubicBezTo>
                      <a:pt x="4673" y="1701"/>
                      <a:pt x="5238" y="185"/>
                      <a:pt x="5238" y="185"/>
                    </a:cubicBezTo>
                    <a:lnTo>
                      <a:pt x="4813" y="111"/>
                    </a:lnTo>
                    <a:cubicBezTo>
                      <a:pt x="4813" y="111"/>
                      <a:pt x="4002" y="904"/>
                      <a:pt x="2674" y="959"/>
                    </a:cubicBezTo>
                    <a:cubicBezTo>
                      <a:pt x="2647" y="961"/>
                      <a:pt x="2620" y="962"/>
                      <a:pt x="2594" y="962"/>
                    </a:cubicBezTo>
                    <a:cubicBezTo>
                      <a:pt x="1608" y="962"/>
                      <a:pt x="664" y="0"/>
                      <a:pt x="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2"/>
              <p:cNvSpPr/>
              <p:nvPr/>
            </p:nvSpPr>
            <p:spPr>
              <a:xfrm>
                <a:off x="4970800" y="2474600"/>
                <a:ext cx="144325" cy="465675"/>
              </a:xfrm>
              <a:custGeom>
                <a:avLst/>
                <a:gdLst/>
                <a:ahLst/>
                <a:cxnLst/>
                <a:rect l="l" t="t" r="r" b="b"/>
                <a:pathLst>
                  <a:path w="5773" h="18627" extrusionOk="0">
                    <a:moveTo>
                      <a:pt x="5690" y="0"/>
                    </a:moveTo>
                    <a:cubicBezTo>
                      <a:pt x="5235" y="0"/>
                      <a:pt x="3012" y="74"/>
                      <a:pt x="1808" y="1477"/>
                    </a:cubicBezTo>
                    <a:cubicBezTo>
                      <a:pt x="462" y="3044"/>
                      <a:pt x="1" y="6640"/>
                      <a:pt x="1" y="6640"/>
                    </a:cubicBezTo>
                    <a:lnTo>
                      <a:pt x="2914" y="7709"/>
                    </a:lnTo>
                    <a:lnTo>
                      <a:pt x="1808" y="17649"/>
                    </a:lnTo>
                    <a:cubicBezTo>
                      <a:pt x="1808" y="17649"/>
                      <a:pt x="1955" y="18349"/>
                      <a:pt x="3670" y="18626"/>
                    </a:cubicBezTo>
                    <a:lnTo>
                      <a:pt x="3984" y="12006"/>
                    </a:lnTo>
                    <a:cubicBezTo>
                      <a:pt x="4021" y="9517"/>
                      <a:pt x="4279" y="7046"/>
                      <a:pt x="4795" y="4612"/>
                    </a:cubicBezTo>
                    <a:lnTo>
                      <a:pt x="5772" y="1"/>
                    </a:lnTo>
                    <a:cubicBezTo>
                      <a:pt x="5772" y="1"/>
                      <a:pt x="5743" y="0"/>
                      <a:pt x="5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2"/>
              <p:cNvSpPr/>
              <p:nvPr/>
            </p:nvSpPr>
            <p:spPr>
              <a:xfrm>
                <a:off x="5199925" y="2477400"/>
                <a:ext cx="148925" cy="465175"/>
              </a:xfrm>
              <a:custGeom>
                <a:avLst/>
                <a:gdLst/>
                <a:ahLst/>
                <a:cxnLst/>
                <a:rect l="l" t="t" r="r" b="b"/>
                <a:pathLst>
                  <a:path w="5957" h="18607" extrusionOk="0">
                    <a:moveTo>
                      <a:pt x="756" y="0"/>
                    </a:moveTo>
                    <a:cubicBezTo>
                      <a:pt x="756" y="0"/>
                      <a:pt x="480" y="2176"/>
                      <a:pt x="240" y="5403"/>
                    </a:cubicBezTo>
                    <a:cubicBezTo>
                      <a:pt x="0" y="8649"/>
                      <a:pt x="314" y="18606"/>
                      <a:pt x="314" y="18606"/>
                    </a:cubicBezTo>
                    <a:cubicBezTo>
                      <a:pt x="314" y="18606"/>
                      <a:pt x="330" y="18606"/>
                      <a:pt x="361" y="18606"/>
                    </a:cubicBezTo>
                    <a:cubicBezTo>
                      <a:pt x="751" y="18606"/>
                      <a:pt x="3474" y="18575"/>
                      <a:pt x="4500" y="17703"/>
                    </a:cubicBezTo>
                    <a:lnTo>
                      <a:pt x="4020" y="7007"/>
                    </a:lnTo>
                    <a:cubicBezTo>
                      <a:pt x="4020" y="7007"/>
                      <a:pt x="4758" y="6805"/>
                      <a:pt x="4961" y="6048"/>
                    </a:cubicBezTo>
                    <a:cubicBezTo>
                      <a:pt x="5164" y="5274"/>
                      <a:pt x="5957" y="811"/>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2"/>
              <p:cNvSpPr/>
              <p:nvPr/>
            </p:nvSpPr>
            <p:spPr>
              <a:xfrm>
                <a:off x="5209600" y="2477400"/>
                <a:ext cx="57475" cy="90825"/>
              </a:xfrm>
              <a:custGeom>
                <a:avLst/>
                <a:gdLst/>
                <a:ahLst/>
                <a:cxnLst/>
                <a:rect l="l" t="t" r="r" b="b"/>
                <a:pathLst>
                  <a:path w="2299" h="3633" extrusionOk="0">
                    <a:moveTo>
                      <a:pt x="369" y="0"/>
                    </a:moveTo>
                    <a:lnTo>
                      <a:pt x="1" y="3633"/>
                    </a:lnTo>
                    <a:cubicBezTo>
                      <a:pt x="7" y="3633"/>
                      <a:pt x="12" y="3633"/>
                      <a:pt x="18" y="3633"/>
                    </a:cubicBezTo>
                    <a:cubicBezTo>
                      <a:pt x="2299" y="3633"/>
                      <a:pt x="996" y="92"/>
                      <a:pt x="996" y="92"/>
                    </a:cubicBezTo>
                    <a:lnTo>
                      <a:pt x="369" y="0"/>
                    </a:lnTo>
                    <a:close/>
                  </a:path>
                </a:pathLst>
              </a:custGeom>
              <a:solidFill>
                <a:srgbClr val="001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2"/>
              <p:cNvSpPr/>
              <p:nvPr/>
            </p:nvSpPr>
            <p:spPr>
              <a:xfrm>
                <a:off x="5043175" y="2474625"/>
                <a:ext cx="71950" cy="91300"/>
              </a:xfrm>
              <a:custGeom>
                <a:avLst/>
                <a:gdLst/>
                <a:ahLst/>
                <a:cxnLst/>
                <a:rect l="l" t="t" r="r" b="b"/>
                <a:pathLst>
                  <a:path w="2878" h="3652" extrusionOk="0">
                    <a:moveTo>
                      <a:pt x="2877" y="0"/>
                    </a:moveTo>
                    <a:lnTo>
                      <a:pt x="2213" y="19"/>
                    </a:lnTo>
                    <a:cubicBezTo>
                      <a:pt x="2213" y="19"/>
                      <a:pt x="1" y="2693"/>
                      <a:pt x="2103" y="3652"/>
                    </a:cubicBezTo>
                    <a:lnTo>
                      <a:pt x="2877" y="0"/>
                    </a:lnTo>
                    <a:close/>
                  </a:path>
                </a:pathLst>
              </a:custGeom>
              <a:solidFill>
                <a:srgbClr val="001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2"/>
              <p:cNvSpPr/>
              <p:nvPr/>
            </p:nvSpPr>
            <p:spPr>
              <a:xfrm>
                <a:off x="5043650" y="2590800"/>
                <a:ext cx="12925" cy="76550"/>
              </a:xfrm>
              <a:custGeom>
                <a:avLst/>
                <a:gdLst/>
                <a:ahLst/>
                <a:cxnLst/>
                <a:rect l="l" t="t" r="r" b="b"/>
                <a:pathLst>
                  <a:path w="517" h="3062" extrusionOk="0">
                    <a:moveTo>
                      <a:pt x="516" y="0"/>
                    </a:moveTo>
                    <a:lnTo>
                      <a:pt x="516" y="0"/>
                    </a:lnTo>
                    <a:cubicBezTo>
                      <a:pt x="240" y="1181"/>
                      <a:pt x="0" y="3061"/>
                      <a:pt x="0" y="3061"/>
                    </a:cubicBezTo>
                    <a:lnTo>
                      <a:pt x="516" y="0"/>
                    </a:lnTo>
                    <a:close/>
                  </a:path>
                </a:pathLst>
              </a:custGeom>
              <a:solidFill>
                <a:srgbClr val="001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2"/>
              <p:cNvSpPr/>
              <p:nvPr/>
            </p:nvSpPr>
            <p:spPr>
              <a:xfrm>
                <a:off x="4970800" y="2626750"/>
                <a:ext cx="74700" cy="41525"/>
              </a:xfrm>
              <a:custGeom>
                <a:avLst/>
                <a:gdLst/>
                <a:ahLst/>
                <a:cxnLst/>
                <a:rect l="l" t="t" r="r" b="b"/>
                <a:pathLst>
                  <a:path w="2988" h="1661" extrusionOk="0">
                    <a:moveTo>
                      <a:pt x="93" y="1"/>
                    </a:moveTo>
                    <a:lnTo>
                      <a:pt x="1" y="554"/>
                    </a:lnTo>
                    <a:lnTo>
                      <a:pt x="2914" y="1660"/>
                    </a:lnTo>
                    <a:lnTo>
                      <a:pt x="2988" y="1089"/>
                    </a:lnTo>
                    <a:lnTo>
                      <a:pt x="93" y="1"/>
                    </a:lnTo>
                    <a:close/>
                  </a:path>
                </a:pathLst>
              </a:custGeom>
              <a:solidFill>
                <a:srgbClr val="001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2"/>
              <p:cNvSpPr/>
              <p:nvPr/>
            </p:nvSpPr>
            <p:spPr>
              <a:xfrm>
                <a:off x="5191150" y="2319800"/>
                <a:ext cx="108375" cy="151250"/>
              </a:xfrm>
              <a:custGeom>
                <a:avLst/>
                <a:gdLst/>
                <a:ahLst/>
                <a:cxnLst/>
                <a:rect l="l" t="t" r="r" b="b"/>
                <a:pathLst>
                  <a:path w="4335" h="6050" extrusionOk="0">
                    <a:moveTo>
                      <a:pt x="2300" y="1"/>
                    </a:moveTo>
                    <a:cubicBezTo>
                      <a:pt x="2224" y="1"/>
                      <a:pt x="2147" y="51"/>
                      <a:pt x="2122" y="127"/>
                    </a:cubicBezTo>
                    <a:lnTo>
                      <a:pt x="56" y="4829"/>
                    </a:lnTo>
                    <a:cubicBezTo>
                      <a:pt x="1" y="4940"/>
                      <a:pt x="56" y="5069"/>
                      <a:pt x="148" y="5124"/>
                    </a:cubicBezTo>
                    <a:lnTo>
                      <a:pt x="2103" y="6028"/>
                    </a:lnTo>
                    <a:cubicBezTo>
                      <a:pt x="2133" y="6042"/>
                      <a:pt x="2164" y="6049"/>
                      <a:pt x="2194" y="6049"/>
                    </a:cubicBezTo>
                    <a:cubicBezTo>
                      <a:pt x="2278" y="6049"/>
                      <a:pt x="2358" y="5998"/>
                      <a:pt x="2398" y="5917"/>
                    </a:cubicBezTo>
                    <a:lnTo>
                      <a:pt x="4298" y="1215"/>
                    </a:lnTo>
                    <a:cubicBezTo>
                      <a:pt x="4334" y="1104"/>
                      <a:pt x="4298" y="993"/>
                      <a:pt x="4205" y="938"/>
                    </a:cubicBezTo>
                    <a:lnTo>
                      <a:pt x="2398" y="34"/>
                    </a:lnTo>
                    <a:cubicBezTo>
                      <a:pt x="2369" y="11"/>
                      <a:pt x="2335" y="1"/>
                      <a:pt x="2300" y="1"/>
                    </a:cubicBezTo>
                    <a:close/>
                  </a:path>
                </a:pathLst>
              </a:custGeom>
              <a:solidFill>
                <a:srgbClr val="09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2"/>
              <p:cNvSpPr/>
              <p:nvPr/>
            </p:nvSpPr>
            <p:spPr>
              <a:xfrm>
                <a:off x="5226200" y="2363600"/>
                <a:ext cx="169675" cy="372400"/>
              </a:xfrm>
              <a:custGeom>
                <a:avLst/>
                <a:gdLst/>
                <a:ahLst/>
                <a:cxnLst/>
                <a:rect l="l" t="t" r="r" b="b"/>
                <a:pathLst>
                  <a:path w="6787" h="14896" extrusionOk="0">
                    <a:moveTo>
                      <a:pt x="880" y="0"/>
                    </a:moveTo>
                    <a:cubicBezTo>
                      <a:pt x="784" y="0"/>
                      <a:pt x="691" y="42"/>
                      <a:pt x="627" y="126"/>
                    </a:cubicBezTo>
                    <a:cubicBezTo>
                      <a:pt x="535" y="256"/>
                      <a:pt x="535" y="440"/>
                      <a:pt x="664" y="569"/>
                    </a:cubicBezTo>
                    <a:lnTo>
                      <a:pt x="2379" y="2395"/>
                    </a:lnTo>
                    <a:lnTo>
                      <a:pt x="720" y="1030"/>
                    </a:lnTo>
                    <a:cubicBezTo>
                      <a:pt x="667" y="991"/>
                      <a:pt x="608" y="972"/>
                      <a:pt x="550" y="972"/>
                    </a:cubicBezTo>
                    <a:cubicBezTo>
                      <a:pt x="445" y="972"/>
                      <a:pt x="343" y="1034"/>
                      <a:pt x="295" y="1141"/>
                    </a:cubicBezTo>
                    <a:cubicBezTo>
                      <a:pt x="222" y="1251"/>
                      <a:pt x="259" y="1417"/>
                      <a:pt x="369" y="1491"/>
                    </a:cubicBezTo>
                    <a:lnTo>
                      <a:pt x="1955" y="3003"/>
                    </a:lnTo>
                    <a:lnTo>
                      <a:pt x="1955" y="3003"/>
                    </a:lnTo>
                    <a:lnTo>
                      <a:pt x="480" y="1897"/>
                    </a:lnTo>
                    <a:cubicBezTo>
                      <a:pt x="431" y="1869"/>
                      <a:pt x="378" y="1857"/>
                      <a:pt x="326" y="1857"/>
                    </a:cubicBezTo>
                    <a:cubicBezTo>
                      <a:pt x="205" y="1857"/>
                      <a:pt x="89" y="1928"/>
                      <a:pt x="37" y="2044"/>
                    </a:cubicBezTo>
                    <a:cubicBezTo>
                      <a:pt x="0" y="2155"/>
                      <a:pt x="19" y="2266"/>
                      <a:pt x="111" y="2358"/>
                    </a:cubicBezTo>
                    <a:lnTo>
                      <a:pt x="683" y="3132"/>
                    </a:lnTo>
                    <a:cubicBezTo>
                      <a:pt x="775" y="3483"/>
                      <a:pt x="941" y="3796"/>
                      <a:pt x="1181" y="4073"/>
                    </a:cubicBezTo>
                    <a:lnTo>
                      <a:pt x="1771" y="4718"/>
                    </a:lnTo>
                    <a:cubicBezTo>
                      <a:pt x="1594" y="8294"/>
                      <a:pt x="1230" y="14895"/>
                      <a:pt x="3681" y="14895"/>
                    </a:cubicBezTo>
                    <a:cubicBezTo>
                      <a:pt x="3783" y="14895"/>
                      <a:pt x="3890" y="14884"/>
                      <a:pt x="4002" y="14860"/>
                    </a:cubicBezTo>
                    <a:cubicBezTo>
                      <a:pt x="6786" y="14270"/>
                      <a:pt x="3264" y="4589"/>
                      <a:pt x="3264" y="4589"/>
                    </a:cubicBezTo>
                    <a:cubicBezTo>
                      <a:pt x="3264" y="4589"/>
                      <a:pt x="3725" y="3390"/>
                      <a:pt x="3375" y="2561"/>
                    </a:cubicBezTo>
                    <a:cubicBezTo>
                      <a:pt x="3098" y="1915"/>
                      <a:pt x="1678" y="551"/>
                      <a:pt x="1088" y="71"/>
                    </a:cubicBezTo>
                    <a:cubicBezTo>
                      <a:pt x="1025" y="24"/>
                      <a:pt x="952" y="0"/>
                      <a:pt x="880" y="0"/>
                    </a:cubicBezTo>
                    <a:close/>
                  </a:path>
                </a:pathLst>
              </a:custGeom>
              <a:solidFill>
                <a:srgbClr val="FF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2"/>
              <p:cNvSpPr/>
              <p:nvPr/>
            </p:nvSpPr>
            <p:spPr>
              <a:xfrm>
                <a:off x="5281050" y="2382875"/>
                <a:ext cx="29525" cy="44750"/>
              </a:xfrm>
              <a:custGeom>
                <a:avLst/>
                <a:gdLst/>
                <a:ahLst/>
                <a:cxnLst/>
                <a:rect l="l" t="t" r="r" b="b"/>
                <a:pathLst>
                  <a:path w="1181" h="1790" extrusionOk="0">
                    <a:moveTo>
                      <a:pt x="167" y="1"/>
                    </a:moveTo>
                    <a:lnTo>
                      <a:pt x="1" y="425"/>
                    </a:lnTo>
                    <a:lnTo>
                      <a:pt x="1181" y="1790"/>
                    </a:lnTo>
                    <a:cubicBezTo>
                      <a:pt x="1144" y="1734"/>
                      <a:pt x="886" y="628"/>
                      <a:pt x="167" y="1"/>
                    </a:cubicBezTo>
                    <a:close/>
                  </a:path>
                </a:pathLst>
              </a:custGeom>
              <a:solidFill>
                <a:srgbClr val="FF9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62"/>
            <p:cNvGrpSpPr/>
            <p:nvPr/>
          </p:nvGrpSpPr>
          <p:grpSpPr>
            <a:xfrm rot="-360252">
              <a:off x="7026846" y="1473952"/>
              <a:ext cx="302997" cy="108112"/>
              <a:chOff x="1519640" y="1716399"/>
              <a:chExt cx="303002" cy="108113"/>
            </a:xfrm>
          </p:grpSpPr>
          <p:sp>
            <p:nvSpPr>
              <p:cNvPr id="3809" name="Google Shape;3809;p62"/>
              <p:cNvSpPr/>
              <p:nvPr/>
            </p:nvSpPr>
            <p:spPr>
              <a:xfrm rot="637013">
                <a:off x="1523069" y="1720043"/>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2"/>
              <p:cNvSpPr/>
              <p:nvPr/>
            </p:nvSpPr>
            <p:spPr>
              <a:xfrm rot="637013">
                <a:off x="1775821" y="1779582"/>
                <a:ext cx="43391" cy="41286"/>
              </a:xfrm>
              <a:custGeom>
                <a:avLst/>
                <a:gdLst/>
                <a:ahLst/>
                <a:cxnLst/>
                <a:rect l="l" t="t" r="r" b="b"/>
                <a:pathLst>
                  <a:path w="369" h="351" extrusionOk="0">
                    <a:moveTo>
                      <a:pt x="203" y="0"/>
                    </a:moveTo>
                    <a:cubicBezTo>
                      <a:pt x="111" y="0"/>
                      <a:pt x="19" y="56"/>
                      <a:pt x="19" y="148"/>
                    </a:cubicBezTo>
                    <a:cubicBezTo>
                      <a:pt x="0" y="240"/>
                      <a:pt x="74" y="332"/>
                      <a:pt x="166" y="351"/>
                    </a:cubicBezTo>
                    <a:cubicBezTo>
                      <a:pt x="258" y="351"/>
                      <a:pt x="350" y="296"/>
                      <a:pt x="350" y="203"/>
                    </a:cubicBezTo>
                    <a:cubicBezTo>
                      <a:pt x="369" y="93"/>
                      <a:pt x="295" y="19"/>
                      <a:pt x="203" y="0"/>
                    </a:cubicBezTo>
                    <a:close/>
                  </a:path>
                </a:pathLst>
              </a:custGeom>
              <a:solidFill>
                <a:srgbClr val="291F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11" name="Google Shape;3811;p62"/>
          <p:cNvSpPr txBox="1">
            <a:spLocks noGrp="1"/>
          </p:cNvSpPr>
          <p:nvPr>
            <p:ph type="title"/>
          </p:nvPr>
        </p:nvSpPr>
        <p:spPr>
          <a:xfrm>
            <a:off x="1405500" y="2252400"/>
            <a:ext cx="4199400" cy="183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900" b="1"/>
              <a:t>Data</a:t>
            </a:r>
            <a:endParaRPr sz="3900" b="1"/>
          </a:p>
          <a:p>
            <a:pPr marL="0" lvl="0" indent="0" algn="ctr" rtl="0">
              <a:spcBef>
                <a:spcPts val="0"/>
              </a:spcBef>
              <a:spcAft>
                <a:spcPts val="0"/>
              </a:spcAft>
              <a:buNone/>
            </a:pPr>
            <a:r>
              <a:rPr lang="en" sz="3900" b="1"/>
              <a:t>Understanding &amp; Preparation</a:t>
            </a:r>
            <a:endParaRPr sz="3900" b="1"/>
          </a:p>
        </p:txBody>
      </p:sp>
      <p:sp>
        <p:nvSpPr>
          <p:cNvPr id="3812" name="Google Shape;3812;p62"/>
          <p:cNvSpPr txBox="1">
            <a:spLocks noGrp="1"/>
          </p:cNvSpPr>
          <p:nvPr>
            <p:ph type="title" idx="2"/>
          </p:nvPr>
        </p:nvSpPr>
        <p:spPr>
          <a:xfrm>
            <a:off x="2424450" y="694300"/>
            <a:ext cx="2161500" cy="14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813" name="Google Shape;3813;p62"/>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5/28</a:t>
            </a:r>
            <a:endParaRPr sz="1700" b="1">
              <a:solidFill>
                <a:schemeClr val="lt1"/>
              </a:solidFill>
              <a:latin typeface="Dosis"/>
              <a:ea typeface="Dosis"/>
              <a:cs typeface="Dosis"/>
              <a:sym typeface="Dosi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17"/>
        <p:cNvGrpSpPr/>
        <p:nvPr/>
      </p:nvGrpSpPr>
      <p:grpSpPr>
        <a:xfrm>
          <a:off x="0" y="0"/>
          <a:ext cx="0" cy="0"/>
          <a:chOff x="0" y="0"/>
          <a:chExt cx="0" cy="0"/>
        </a:xfrm>
      </p:grpSpPr>
      <p:pic>
        <p:nvPicPr>
          <p:cNvPr id="3818" name="Google Shape;3818;p63"/>
          <p:cNvPicPr preferRelativeResize="0"/>
          <p:nvPr/>
        </p:nvPicPr>
        <p:blipFill>
          <a:blip r:embed="rId3">
            <a:alphaModFix/>
          </a:blip>
          <a:stretch>
            <a:fillRect/>
          </a:stretch>
        </p:blipFill>
        <p:spPr>
          <a:xfrm>
            <a:off x="1377118" y="826251"/>
            <a:ext cx="5847158" cy="4083850"/>
          </a:xfrm>
          <a:prstGeom prst="rect">
            <a:avLst/>
          </a:prstGeom>
          <a:noFill/>
          <a:ln>
            <a:noFill/>
          </a:ln>
        </p:spPr>
      </p:pic>
      <p:sp>
        <p:nvSpPr>
          <p:cNvPr id="3819" name="Google Shape;3819;p63"/>
          <p:cNvSpPr/>
          <p:nvPr/>
        </p:nvSpPr>
        <p:spPr>
          <a:xfrm>
            <a:off x="1377125" y="826250"/>
            <a:ext cx="5847300" cy="28119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3"/>
          <p:cNvSpPr txBox="1"/>
          <p:nvPr/>
        </p:nvSpPr>
        <p:spPr>
          <a:xfrm>
            <a:off x="4934075" y="801775"/>
            <a:ext cx="2290200" cy="333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Import required libraries</a:t>
            </a:r>
            <a:endParaRPr sz="1500" b="1">
              <a:solidFill>
                <a:srgbClr val="090909"/>
              </a:solidFill>
              <a:latin typeface="Dosis"/>
              <a:ea typeface="Dosis"/>
              <a:cs typeface="Dosis"/>
              <a:sym typeface="Dosis"/>
            </a:endParaRPr>
          </a:p>
        </p:txBody>
      </p:sp>
      <p:sp>
        <p:nvSpPr>
          <p:cNvPr id="3821" name="Google Shape;3821;p63"/>
          <p:cNvSpPr/>
          <p:nvPr/>
        </p:nvSpPr>
        <p:spPr>
          <a:xfrm>
            <a:off x="1377075" y="3690400"/>
            <a:ext cx="5847300" cy="1219800"/>
          </a:xfrm>
          <a:prstGeom prst="rect">
            <a:avLst/>
          </a:prstGeom>
          <a:no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3"/>
          <p:cNvSpPr txBox="1"/>
          <p:nvPr/>
        </p:nvSpPr>
        <p:spPr>
          <a:xfrm>
            <a:off x="4934075" y="3638125"/>
            <a:ext cx="2290200" cy="333900"/>
          </a:xfrm>
          <a:prstGeom prst="rect">
            <a:avLst/>
          </a:prstGeom>
          <a:solidFill>
            <a:srgbClr val="FFF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Import data from files </a:t>
            </a:r>
            <a:endParaRPr sz="1500" b="1">
              <a:solidFill>
                <a:srgbClr val="090909"/>
              </a:solidFill>
              <a:latin typeface="Dosis"/>
              <a:ea typeface="Dosis"/>
              <a:cs typeface="Dosis"/>
              <a:sym typeface="Dosis"/>
            </a:endParaRPr>
          </a:p>
        </p:txBody>
      </p:sp>
      <p:sp>
        <p:nvSpPr>
          <p:cNvPr id="3823" name="Google Shape;3823;p63"/>
          <p:cNvSpPr txBox="1">
            <a:spLocks noGrp="1"/>
          </p:cNvSpPr>
          <p:nvPr>
            <p:ph type="title" idx="4294967295"/>
          </p:nvPr>
        </p:nvSpPr>
        <p:spPr>
          <a:xfrm>
            <a:off x="325025" y="257575"/>
            <a:ext cx="6613200" cy="6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b="1"/>
              <a:t>Prepare data and libraries</a:t>
            </a:r>
            <a:endParaRPr sz="2600" b="1"/>
          </a:p>
        </p:txBody>
      </p:sp>
      <p:sp>
        <p:nvSpPr>
          <p:cNvPr id="3824" name="Google Shape;3824;p63"/>
          <p:cNvSpPr/>
          <p:nvPr/>
        </p:nvSpPr>
        <p:spPr>
          <a:xfrm>
            <a:off x="5861575" y="4176300"/>
            <a:ext cx="3154800" cy="733800"/>
          </a:xfrm>
          <a:prstGeom prst="rect">
            <a:avLst/>
          </a:prstGeom>
          <a:solidFill>
            <a:srgbClr val="FFA685"/>
          </a:solidFill>
          <a:ln w="76200" cap="flat" cmpd="sng">
            <a:solidFill>
              <a:srgbClr val="FFA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50" b="1">
                <a:solidFill>
                  <a:srgbClr val="090909"/>
                </a:solidFill>
              </a:rPr>
              <a:t>Two dataframe</a:t>
            </a:r>
            <a:endParaRPr sz="1250" b="1">
              <a:solidFill>
                <a:srgbClr val="090909"/>
              </a:solidFill>
            </a:endParaRPr>
          </a:p>
          <a:p>
            <a:pPr marL="457200" lvl="0" indent="-307975" algn="l" rtl="0">
              <a:spcBef>
                <a:spcPts val="0"/>
              </a:spcBef>
              <a:spcAft>
                <a:spcPts val="0"/>
              </a:spcAft>
              <a:buClr>
                <a:srgbClr val="090909"/>
              </a:buClr>
              <a:buSzPts val="1250"/>
              <a:buAutoNum type="arabicPeriod"/>
            </a:pPr>
            <a:r>
              <a:rPr lang="en" sz="1250" b="1">
                <a:solidFill>
                  <a:srgbClr val="090909"/>
                </a:solidFill>
              </a:rPr>
              <a:t>Personal background</a:t>
            </a:r>
            <a:endParaRPr sz="1250" b="1">
              <a:solidFill>
                <a:srgbClr val="090909"/>
              </a:solidFill>
            </a:endParaRPr>
          </a:p>
          <a:p>
            <a:pPr marL="457200" lvl="0" indent="-307975" algn="l" rtl="0">
              <a:spcBef>
                <a:spcPts val="0"/>
              </a:spcBef>
              <a:spcAft>
                <a:spcPts val="0"/>
              </a:spcAft>
              <a:buClr>
                <a:srgbClr val="090909"/>
              </a:buClr>
              <a:buSzPts val="1250"/>
              <a:buAutoNum type="arabicPeriod"/>
            </a:pPr>
            <a:r>
              <a:rPr lang="en" sz="1250" b="1">
                <a:solidFill>
                  <a:srgbClr val="090909"/>
                </a:solidFill>
              </a:rPr>
              <a:t>Personal monthly credit status</a:t>
            </a:r>
            <a:endParaRPr sz="1250" b="1">
              <a:solidFill>
                <a:srgbClr val="090909"/>
              </a:solidFill>
            </a:endParaRPr>
          </a:p>
        </p:txBody>
      </p:sp>
      <p:sp>
        <p:nvSpPr>
          <p:cNvPr id="3825" name="Google Shape;3825;p63"/>
          <p:cNvSpPr txBox="1"/>
          <p:nvPr/>
        </p:nvSpPr>
        <p:spPr>
          <a:xfrm>
            <a:off x="8254400" y="215900"/>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6/28 </a:t>
            </a:r>
            <a:endParaRPr sz="1700" b="1">
              <a:solidFill>
                <a:schemeClr val="lt1"/>
              </a:solidFill>
              <a:latin typeface="Dosis"/>
              <a:ea typeface="Dosis"/>
              <a:cs typeface="Dosis"/>
              <a:sym typeface="Dosi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29"/>
        <p:cNvGrpSpPr/>
        <p:nvPr/>
      </p:nvGrpSpPr>
      <p:grpSpPr>
        <a:xfrm>
          <a:off x="0" y="0"/>
          <a:ext cx="0" cy="0"/>
          <a:chOff x="0" y="0"/>
          <a:chExt cx="0" cy="0"/>
        </a:xfrm>
      </p:grpSpPr>
      <p:pic>
        <p:nvPicPr>
          <p:cNvPr id="3830" name="Google Shape;3830;p64"/>
          <p:cNvPicPr preferRelativeResize="0"/>
          <p:nvPr/>
        </p:nvPicPr>
        <p:blipFill>
          <a:blip r:embed="rId3">
            <a:alphaModFix/>
          </a:blip>
          <a:stretch>
            <a:fillRect/>
          </a:stretch>
        </p:blipFill>
        <p:spPr>
          <a:xfrm>
            <a:off x="179275" y="1471788"/>
            <a:ext cx="4215624" cy="2815219"/>
          </a:xfrm>
          <a:prstGeom prst="rect">
            <a:avLst/>
          </a:prstGeom>
          <a:noFill/>
          <a:ln>
            <a:noFill/>
          </a:ln>
        </p:spPr>
      </p:pic>
      <p:pic>
        <p:nvPicPr>
          <p:cNvPr id="3831" name="Google Shape;3831;p64"/>
          <p:cNvPicPr preferRelativeResize="0"/>
          <p:nvPr/>
        </p:nvPicPr>
        <p:blipFill rotWithShape="1">
          <a:blip r:embed="rId4">
            <a:alphaModFix/>
          </a:blip>
          <a:srcRect r="17756"/>
          <a:stretch/>
        </p:blipFill>
        <p:spPr>
          <a:xfrm>
            <a:off x="4533825" y="1490850"/>
            <a:ext cx="4215624" cy="2431200"/>
          </a:xfrm>
          <a:prstGeom prst="rect">
            <a:avLst/>
          </a:prstGeom>
          <a:noFill/>
          <a:ln>
            <a:noFill/>
          </a:ln>
        </p:spPr>
      </p:pic>
      <p:sp>
        <p:nvSpPr>
          <p:cNvPr id="3832" name="Google Shape;3832;p64"/>
          <p:cNvSpPr/>
          <p:nvPr/>
        </p:nvSpPr>
        <p:spPr>
          <a:xfrm>
            <a:off x="179275" y="2040300"/>
            <a:ext cx="4215600" cy="22467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txBox="1"/>
          <p:nvPr/>
        </p:nvSpPr>
        <p:spPr>
          <a:xfrm>
            <a:off x="179275" y="4287000"/>
            <a:ext cx="2639100" cy="499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Understand the Application_Record Dataframe</a:t>
            </a:r>
            <a:endParaRPr sz="1500" b="1">
              <a:solidFill>
                <a:srgbClr val="090909"/>
              </a:solidFill>
              <a:latin typeface="Dosis"/>
              <a:ea typeface="Dosis"/>
              <a:cs typeface="Dosis"/>
              <a:sym typeface="Dosis"/>
            </a:endParaRPr>
          </a:p>
        </p:txBody>
      </p:sp>
      <p:sp>
        <p:nvSpPr>
          <p:cNvPr id="3834" name="Google Shape;3834;p64"/>
          <p:cNvSpPr/>
          <p:nvPr/>
        </p:nvSpPr>
        <p:spPr>
          <a:xfrm>
            <a:off x="4533825" y="1490850"/>
            <a:ext cx="4215600" cy="2431200"/>
          </a:xfrm>
          <a:prstGeom prst="rect">
            <a:avLst/>
          </a:prstGeom>
          <a:no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txBox="1"/>
          <p:nvPr/>
        </p:nvSpPr>
        <p:spPr>
          <a:xfrm>
            <a:off x="4533825" y="3922050"/>
            <a:ext cx="2460900" cy="639300"/>
          </a:xfrm>
          <a:prstGeom prst="rect">
            <a:avLst/>
          </a:prstGeom>
          <a:solidFill>
            <a:srgbClr val="FFF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Understand the </a:t>
            </a:r>
            <a:endParaRPr sz="1500" b="1">
              <a:solidFill>
                <a:srgbClr val="090909"/>
              </a:solidFill>
              <a:latin typeface="Dosis"/>
              <a:ea typeface="Dosis"/>
              <a:cs typeface="Dosis"/>
              <a:sym typeface="Dosis"/>
            </a:endParaRPr>
          </a:p>
          <a:p>
            <a:pPr marL="0" lvl="0" indent="0" algn="ctr" rtl="0">
              <a:spcBef>
                <a:spcPts val="0"/>
              </a:spcBef>
              <a:spcAft>
                <a:spcPts val="0"/>
              </a:spcAft>
              <a:buNone/>
            </a:pPr>
            <a:r>
              <a:rPr lang="en" sz="1500" b="1">
                <a:solidFill>
                  <a:srgbClr val="090909"/>
                </a:solidFill>
                <a:latin typeface="Dosis"/>
                <a:ea typeface="Dosis"/>
                <a:cs typeface="Dosis"/>
                <a:sym typeface="Dosis"/>
              </a:rPr>
              <a:t>Credit_Record Dataframe</a:t>
            </a:r>
            <a:endParaRPr sz="1500" b="1">
              <a:solidFill>
                <a:srgbClr val="090909"/>
              </a:solidFill>
              <a:latin typeface="Dosis"/>
              <a:ea typeface="Dosis"/>
              <a:cs typeface="Dosis"/>
              <a:sym typeface="Dosis"/>
            </a:endParaRPr>
          </a:p>
        </p:txBody>
      </p:sp>
      <p:sp>
        <p:nvSpPr>
          <p:cNvPr id="3836" name="Google Shape;3836;p64"/>
          <p:cNvSpPr txBox="1">
            <a:spLocks noGrp="1"/>
          </p:cNvSpPr>
          <p:nvPr>
            <p:ph type="title" idx="4294967295"/>
          </p:nvPr>
        </p:nvSpPr>
        <p:spPr>
          <a:xfrm>
            <a:off x="381525" y="305500"/>
            <a:ext cx="6613200" cy="6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b="1"/>
              <a:t>Data Understanding</a:t>
            </a:r>
            <a:endParaRPr sz="2600" b="1"/>
          </a:p>
        </p:txBody>
      </p:sp>
      <p:sp>
        <p:nvSpPr>
          <p:cNvPr id="3837" name="Google Shape;3837;p64"/>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7/28</a:t>
            </a:r>
            <a:endParaRPr sz="1700" b="1">
              <a:solidFill>
                <a:schemeClr val="lt1"/>
              </a:solidFill>
              <a:latin typeface="Dosis"/>
              <a:ea typeface="Dosis"/>
              <a:cs typeface="Dosis"/>
              <a:sym typeface="Dosi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41"/>
        <p:cNvGrpSpPr/>
        <p:nvPr/>
      </p:nvGrpSpPr>
      <p:grpSpPr>
        <a:xfrm>
          <a:off x="0" y="0"/>
          <a:ext cx="0" cy="0"/>
          <a:chOff x="0" y="0"/>
          <a:chExt cx="0" cy="0"/>
        </a:xfrm>
      </p:grpSpPr>
      <p:pic>
        <p:nvPicPr>
          <p:cNvPr id="3842" name="Google Shape;3842;p65"/>
          <p:cNvPicPr preferRelativeResize="0"/>
          <p:nvPr/>
        </p:nvPicPr>
        <p:blipFill>
          <a:blip r:embed="rId3">
            <a:alphaModFix/>
          </a:blip>
          <a:stretch>
            <a:fillRect/>
          </a:stretch>
        </p:blipFill>
        <p:spPr>
          <a:xfrm>
            <a:off x="438675" y="862075"/>
            <a:ext cx="7777276" cy="1912275"/>
          </a:xfrm>
          <a:prstGeom prst="rect">
            <a:avLst/>
          </a:prstGeom>
          <a:noFill/>
          <a:ln>
            <a:noFill/>
          </a:ln>
        </p:spPr>
      </p:pic>
      <p:graphicFrame>
        <p:nvGraphicFramePr>
          <p:cNvPr id="3843" name="Google Shape;3843;p65"/>
          <p:cNvGraphicFramePr/>
          <p:nvPr/>
        </p:nvGraphicFramePr>
        <p:xfrm>
          <a:off x="208325" y="3907525"/>
          <a:ext cx="6418525" cy="1013125"/>
        </p:xfrm>
        <a:graphic>
          <a:graphicData uri="http://schemas.openxmlformats.org/drawingml/2006/table">
            <a:tbl>
              <a:tblPr>
                <a:noFill/>
                <a:tableStyleId>{4D73CB7B-3ED0-4342-AEFC-468617404C97}</a:tableStyleId>
              </a:tblPr>
              <a:tblGrid>
                <a:gridCol w="956525">
                  <a:extLst>
                    <a:ext uri="{9D8B030D-6E8A-4147-A177-3AD203B41FA5}">
                      <a16:colId xmlns:a16="http://schemas.microsoft.com/office/drawing/2014/main" val="20000"/>
                    </a:ext>
                  </a:extLst>
                </a:gridCol>
                <a:gridCol w="1404225">
                  <a:extLst>
                    <a:ext uri="{9D8B030D-6E8A-4147-A177-3AD203B41FA5}">
                      <a16:colId xmlns:a16="http://schemas.microsoft.com/office/drawing/2014/main" val="20001"/>
                    </a:ext>
                  </a:extLst>
                </a:gridCol>
                <a:gridCol w="1641925">
                  <a:extLst>
                    <a:ext uri="{9D8B030D-6E8A-4147-A177-3AD203B41FA5}">
                      <a16:colId xmlns:a16="http://schemas.microsoft.com/office/drawing/2014/main" val="20002"/>
                    </a:ext>
                  </a:extLst>
                </a:gridCol>
                <a:gridCol w="1207925">
                  <a:extLst>
                    <a:ext uri="{9D8B030D-6E8A-4147-A177-3AD203B41FA5}">
                      <a16:colId xmlns:a16="http://schemas.microsoft.com/office/drawing/2014/main" val="20003"/>
                    </a:ext>
                  </a:extLst>
                </a:gridCol>
                <a:gridCol w="1207925">
                  <a:extLst>
                    <a:ext uri="{9D8B030D-6E8A-4147-A177-3AD203B41FA5}">
                      <a16:colId xmlns:a16="http://schemas.microsoft.com/office/drawing/2014/main" val="20004"/>
                    </a:ext>
                  </a:extLst>
                </a:gridCol>
              </a:tblGrid>
              <a:tr h="548600">
                <a:tc>
                  <a:txBody>
                    <a:bodyPr/>
                    <a:lstStyle/>
                    <a:p>
                      <a:pPr marL="0" lvl="0" indent="0" algn="ctr" rtl="0">
                        <a:spcBef>
                          <a:spcPts val="0"/>
                        </a:spcBef>
                        <a:spcAft>
                          <a:spcPts val="0"/>
                        </a:spcAft>
                        <a:buNone/>
                      </a:pPr>
                      <a:r>
                        <a:rPr lang="en" sz="1200" b="1">
                          <a:solidFill>
                            <a:schemeClr val="accent1"/>
                          </a:solidFill>
                        </a:rPr>
                        <a:t>ID</a:t>
                      </a: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accent1"/>
                          </a:solidFill>
                        </a:rPr>
                        <a:t>CODE_GENDER</a:t>
                      </a: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accent1"/>
                          </a:solidFill>
                        </a:rPr>
                        <a:t>FLAG_OWN_CAR</a:t>
                      </a: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accent1"/>
                          </a:solidFill>
                        </a:rPr>
                        <a:t>…….etc</a:t>
                      </a: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200" b="1">
                        <a:solidFill>
                          <a:schemeClr val="accent1"/>
                        </a:solidFill>
                      </a:endParaRPr>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dash"/>
                      <a:round/>
                      <a:headEnd type="none" w="sm" len="sm"/>
                      <a:tailEnd type="none" w="sm" len="sm"/>
                    </a:lnR>
                    <a:lnT w="38100" cap="flat" cmpd="sng">
                      <a:solidFill>
                        <a:schemeClr val="accent1"/>
                      </a:solidFill>
                      <a:prstDash val="dash"/>
                      <a:round/>
                      <a:headEnd type="none" w="sm" len="sm"/>
                      <a:tailEnd type="none" w="sm" len="sm"/>
                    </a:lnT>
                    <a:lnB w="38100" cap="flat" cmpd="sng">
                      <a:solidFill>
                        <a:schemeClr val="accent1"/>
                      </a:solidFill>
                      <a:prstDash val="dash"/>
                      <a:round/>
                      <a:headEnd type="none" w="sm" len="sm"/>
                      <a:tailEnd type="none" w="sm" len="sm"/>
                    </a:lnB>
                  </a:tcPr>
                </a:tc>
                <a:extLst>
                  <a:ext uri="{0D108BD9-81ED-4DB2-BD59-A6C34878D82A}">
                    <a16:rowId xmlns:a16="http://schemas.microsoft.com/office/drawing/2014/main" val="10000"/>
                  </a:ext>
                </a:extLst>
              </a:tr>
              <a:tr h="464525">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1425" marR="91425" marT="91425" marB="91425" anchor="ctr">
                    <a:lnL w="38100" cap="flat" cmpd="sng">
                      <a:solidFill>
                        <a:schemeClr val="accent1"/>
                      </a:solidFill>
                      <a:prstDash val="solid"/>
                      <a:round/>
                      <a:headEnd type="none" w="sm" len="sm"/>
                      <a:tailEnd type="none" w="sm" len="sm"/>
                    </a:lnL>
                    <a:lnR w="38100" cap="flat" cmpd="sng">
                      <a:solidFill>
                        <a:schemeClr val="accent1"/>
                      </a:solidFill>
                      <a:prstDash val="dash"/>
                      <a:round/>
                      <a:headEnd type="none" w="sm" len="sm"/>
                      <a:tailEnd type="none" w="sm" len="sm"/>
                    </a:lnR>
                    <a:lnT w="38100" cap="flat" cmpd="sng">
                      <a:solidFill>
                        <a:schemeClr val="accent1"/>
                      </a:solidFill>
                      <a:prstDash val="dash"/>
                      <a:round/>
                      <a:headEnd type="none" w="sm" len="sm"/>
                      <a:tailEnd type="none" w="sm" len="sm"/>
                    </a:lnT>
                    <a:lnB w="38100" cap="flat" cmpd="sng">
                      <a:solidFill>
                        <a:schemeClr val="accent1"/>
                      </a:solidFill>
                      <a:prstDash val="dash"/>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3844" name="Google Shape;3844;p65"/>
          <p:cNvGraphicFramePr/>
          <p:nvPr/>
        </p:nvGraphicFramePr>
        <p:xfrm>
          <a:off x="6939025" y="3335550"/>
          <a:ext cx="1823550" cy="779230"/>
        </p:xfrm>
        <a:graphic>
          <a:graphicData uri="http://schemas.openxmlformats.org/drawingml/2006/table">
            <a:tbl>
              <a:tblPr>
                <a:noFill/>
                <a:tableStyleId>{4D73CB7B-3ED0-4342-AEFC-468617404C97}</a:tableStyleId>
              </a:tblPr>
              <a:tblGrid>
                <a:gridCol w="1823550">
                  <a:extLst>
                    <a:ext uri="{9D8B030D-6E8A-4147-A177-3AD203B41FA5}">
                      <a16:colId xmlns:a16="http://schemas.microsoft.com/office/drawing/2014/main" val="20000"/>
                    </a:ext>
                  </a:extLst>
                </a:gridCol>
              </a:tblGrid>
              <a:tr h="364250">
                <a:tc>
                  <a:txBody>
                    <a:bodyPr/>
                    <a:lstStyle/>
                    <a:p>
                      <a:pPr marL="0" lvl="0" indent="0" algn="ctr" rtl="0">
                        <a:spcBef>
                          <a:spcPts val="0"/>
                        </a:spcBef>
                        <a:spcAft>
                          <a:spcPts val="0"/>
                        </a:spcAft>
                        <a:buNone/>
                      </a:pPr>
                      <a:r>
                        <a:rPr lang="en" sz="1200" b="1">
                          <a:solidFill>
                            <a:srgbClr val="FFFF00"/>
                          </a:solidFill>
                        </a:rPr>
                        <a:t>MONTHS_BALANCE</a:t>
                      </a:r>
                      <a:endParaRPr sz="1200" b="1">
                        <a:solidFill>
                          <a:srgbClr val="FFFF00"/>
                        </a:solidFill>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4135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3845" name="Google Shape;3845;p65"/>
          <p:cNvSpPr txBox="1"/>
          <p:nvPr/>
        </p:nvSpPr>
        <p:spPr>
          <a:xfrm>
            <a:off x="1625425" y="3101075"/>
            <a:ext cx="3479700" cy="623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090909"/>
                </a:solidFill>
                <a:latin typeface="Dosis"/>
                <a:ea typeface="Dosis"/>
                <a:cs typeface="Dosis"/>
                <a:sym typeface="Dosis"/>
              </a:rPr>
              <a:t>the Application_Record Dataframe </a:t>
            </a:r>
            <a:endParaRPr sz="1500" b="1">
              <a:solidFill>
                <a:srgbClr val="090909"/>
              </a:solidFill>
              <a:latin typeface="Dosis"/>
              <a:ea typeface="Dosis"/>
              <a:cs typeface="Dosis"/>
              <a:sym typeface="Dosis"/>
            </a:endParaRPr>
          </a:p>
          <a:p>
            <a:pPr marL="0" lvl="0" indent="0" algn="ctr" rtl="0">
              <a:spcBef>
                <a:spcPts val="0"/>
              </a:spcBef>
              <a:spcAft>
                <a:spcPts val="0"/>
              </a:spcAft>
              <a:buNone/>
            </a:pPr>
            <a:r>
              <a:rPr lang="en" sz="1500" b="1">
                <a:solidFill>
                  <a:srgbClr val="090909"/>
                </a:solidFill>
                <a:latin typeface="Dosis"/>
                <a:ea typeface="Dosis"/>
                <a:cs typeface="Dosis"/>
                <a:sym typeface="Dosis"/>
              </a:rPr>
              <a:t>called new_data Dataframe after merging</a:t>
            </a:r>
            <a:endParaRPr sz="1500" b="1">
              <a:solidFill>
                <a:srgbClr val="090909"/>
              </a:solidFill>
              <a:latin typeface="Dosis"/>
              <a:ea typeface="Dosis"/>
              <a:cs typeface="Dosis"/>
              <a:sym typeface="Dosis"/>
            </a:endParaRPr>
          </a:p>
        </p:txBody>
      </p:sp>
      <p:sp>
        <p:nvSpPr>
          <p:cNvPr id="3846" name="Google Shape;3846;p65"/>
          <p:cNvSpPr txBox="1"/>
          <p:nvPr/>
        </p:nvSpPr>
        <p:spPr>
          <a:xfrm>
            <a:off x="6528675" y="2942450"/>
            <a:ext cx="2460900" cy="3012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b="1">
                <a:solidFill>
                  <a:srgbClr val="090909"/>
                </a:solidFill>
                <a:latin typeface="Dosis"/>
                <a:ea typeface="Dosis"/>
                <a:cs typeface="Dosis"/>
                <a:sym typeface="Dosis"/>
              </a:rPr>
              <a:t>the Credit_Record Dataframe</a:t>
            </a:r>
            <a:endParaRPr sz="1500" b="1">
              <a:solidFill>
                <a:srgbClr val="090909"/>
              </a:solidFill>
              <a:latin typeface="Dosis"/>
              <a:ea typeface="Dosis"/>
              <a:cs typeface="Dosis"/>
              <a:sym typeface="Dosis"/>
            </a:endParaRPr>
          </a:p>
        </p:txBody>
      </p:sp>
      <p:cxnSp>
        <p:nvCxnSpPr>
          <p:cNvPr id="3847" name="Google Shape;3847;p65"/>
          <p:cNvCxnSpPr/>
          <p:nvPr/>
        </p:nvCxnSpPr>
        <p:spPr>
          <a:xfrm flipH="1">
            <a:off x="6049950" y="3826325"/>
            <a:ext cx="792000" cy="725400"/>
          </a:xfrm>
          <a:prstGeom prst="straightConnector1">
            <a:avLst/>
          </a:prstGeom>
          <a:noFill/>
          <a:ln w="28575" cap="flat" cmpd="sng">
            <a:solidFill>
              <a:srgbClr val="FFFF00"/>
            </a:solidFill>
            <a:prstDash val="solid"/>
            <a:round/>
            <a:headEnd type="none" w="med" len="med"/>
            <a:tailEnd type="triangle" w="med" len="med"/>
          </a:ln>
        </p:spPr>
      </p:cxnSp>
      <p:sp>
        <p:nvSpPr>
          <p:cNvPr id="3848" name="Google Shape;3848;p65"/>
          <p:cNvSpPr txBox="1">
            <a:spLocks noGrp="1"/>
          </p:cNvSpPr>
          <p:nvPr>
            <p:ph type="title" idx="4294967295"/>
          </p:nvPr>
        </p:nvSpPr>
        <p:spPr>
          <a:xfrm>
            <a:off x="381475" y="165475"/>
            <a:ext cx="8049300" cy="6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b="1"/>
              <a:t>Data Preparation (New Dataframe)</a:t>
            </a:r>
            <a:endParaRPr sz="2600" b="1"/>
          </a:p>
        </p:txBody>
      </p:sp>
      <p:sp>
        <p:nvSpPr>
          <p:cNvPr id="3849" name="Google Shape;3849;p65"/>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8/28</a:t>
            </a:r>
            <a:endParaRPr sz="1700" b="1">
              <a:solidFill>
                <a:schemeClr val="lt1"/>
              </a:solidFill>
              <a:latin typeface="Dosis"/>
              <a:ea typeface="Dosis"/>
              <a:cs typeface="Dosis"/>
              <a:sym typeface="Dosi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53"/>
        <p:cNvGrpSpPr/>
        <p:nvPr/>
      </p:nvGrpSpPr>
      <p:grpSpPr>
        <a:xfrm>
          <a:off x="0" y="0"/>
          <a:ext cx="0" cy="0"/>
          <a:chOff x="0" y="0"/>
          <a:chExt cx="0" cy="0"/>
        </a:xfrm>
      </p:grpSpPr>
      <p:pic>
        <p:nvPicPr>
          <p:cNvPr id="3854" name="Google Shape;3854;p66"/>
          <p:cNvPicPr preferRelativeResize="0"/>
          <p:nvPr/>
        </p:nvPicPr>
        <p:blipFill>
          <a:blip r:embed="rId3">
            <a:alphaModFix/>
          </a:blip>
          <a:stretch>
            <a:fillRect/>
          </a:stretch>
        </p:blipFill>
        <p:spPr>
          <a:xfrm>
            <a:off x="188400" y="435050"/>
            <a:ext cx="6087150" cy="3477450"/>
          </a:xfrm>
          <a:prstGeom prst="rect">
            <a:avLst/>
          </a:prstGeom>
          <a:noFill/>
          <a:ln>
            <a:noFill/>
          </a:ln>
        </p:spPr>
      </p:pic>
      <p:graphicFrame>
        <p:nvGraphicFramePr>
          <p:cNvPr id="3855" name="Google Shape;3855;p66"/>
          <p:cNvGraphicFramePr/>
          <p:nvPr/>
        </p:nvGraphicFramePr>
        <p:xfrm>
          <a:off x="664100" y="4060925"/>
          <a:ext cx="4643500" cy="799875"/>
        </p:xfrm>
        <a:graphic>
          <a:graphicData uri="http://schemas.openxmlformats.org/drawingml/2006/table">
            <a:tbl>
              <a:tblPr>
                <a:noFill/>
                <a:tableStyleId>{4D73CB7B-3ED0-4342-AEFC-468617404C97}</a:tableStyleId>
              </a:tblPr>
              <a:tblGrid>
                <a:gridCol w="1178850">
                  <a:extLst>
                    <a:ext uri="{9D8B030D-6E8A-4147-A177-3AD203B41FA5}">
                      <a16:colId xmlns:a16="http://schemas.microsoft.com/office/drawing/2014/main" val="20000"/>
                    </a:ext>
                  </a:extLst>
                </a:gridCol>
                <a:gridCol w="1932725">
                  <a:extLst>
                    <a:ext uri="{9D8B030D-6E8A-4147-A177-3AD203B41FA5}">
                      <a16:colId xmlns:a16="http://schemas.microsoft.com/office/drawing/2014/main" val="20001"/>
                    </a:ext>
                  </a:extLst>
                </a:gridCol>
                <a:gridCol w="1531925">
                  <a:extLst>
                    <a:ext uri="{9D8B030D-6E8A-4147-A177-3AD203B41FA5}">
                      <a16:colId xmlns:a16="http://schemas.microsoft.com/office/drawing/2014/main" val="20002"/>
                    </a:ext>
                  </a:extLst>
                </a:gridCol>
              </a:tblGrid>
              <a:tr h="386375">
                <a:tc>
                  <a:txBody>
                    <a:bodyPr/>
                    <a:lstStyle/>
                    <a:p>
                      <a:pPr marL="0" lvl="0" indent="0" algn="ctr" rtl="0">
                        <a:spcBef>
                          <a:spcPts val="0"/>
                        </a:spcBef>
                        <a:spcAft>
                          <a:spcPts val="0"/>
                        </a:spcAft>
                        <a:buNone/>
                      </a:pPr>
                      <a:r>
                        <a:rPr lang="en" sz="1200" b="1">
                          <a:solidFill>
                            <a:srgbClr val="FFFF00"/>
                          </a:solidFill>
                        </a:rPr>
                        <a:t>ID</a:t>
                      </a:r>
                      <a:endParaRPr sz="1200" b="1">
                        <a:solidFill>
                          <a:srgbClr val="FFFF00"/>
                        </a:solidFill>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rgbClr val="FFFF00"/>
                          </a:solidFill>
                        </a:rPr>
                        <a:t>MONTHS_BALANCE</a:t>
                      </a:r>
                      <a:endParaRPr sz="1200" b="1">
                        <a:solidFill>
                          <a:srgbClr val="FFFF00"/>
                        </a:solidFill>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rgbClr val="FFFF00"/>
                          </a:solidFill>
                        </a:rPr>
                        <a:t>STATUS</a:t>
                      </a:r>
                      <a:endParaRPr sz="1200" b="1">
                        <a:solidFill>
                          <a:srgbClr val="FFFF00"/>
                        </a:solidFill>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413500">
                <a:tc>
                  <a:txBody>
                    <a:bodyPr/>
                    <a:lstStyle/>
                    <a:p>
                      <a:pPr marL="0" lvl="0" indent="0" algn="ctr" rtl="0">
                        <a:spcBef>
                          <a:spcPts val="0"/>
                        </a:spcBef>
                        <a:spcAft>
                          <a:spcPts val="0"/>
                        </a:spcAft>
                        <a:buNone/>
                      </a:pPr>
                      <a:r>
                        <a:rPr lang="en" b="1">
                          <a:solidFill>
                            <a:srgbClr val="FFFF00"/>
                          </a:solidFill>
                        </a:rPr>
                        <a:t>12345</a:t>
                      </a:r>
                      <a:endParaRPr b="1">
                        <a:solidFill>
                          <a:srgbClr val="FFFF00"/>
                        </a:solidFill>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FFF00"/>
                          </a:solidFill>
                        </a:rPr>
                        <a:t>-3</a:t>
                      </a:r>
                      <a:endParaRPr b="1">
                        <a:solidFill>
                          <a:srgbClr val="FFFF00"/>
                        </a:solidFill>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FFF00"/>
                          </a:solidFill>
                        </a:rPr>
                        <a:t>3</a:t>
                      </a:r>
                      <a:endParaRPr b="1">
                        <a:solidFill>
                          <a:srgbClr val="FFFF00"/>
                        </a:solidFill>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3856" name="Google Shape;3856;p66"/>
          <p:cNvSpPr/>
          <p:nvPr/>
        </p:nvSpPr>
        <p:spPr>
          <a:xfrm>
            <a:off x="3699475" y="3960075"/>
            <a:ext cx="1691400" cy="992400"/>
          </a:xfrm>
          <a:prstGeom prst="rect">
            <a:avLst/>
          </a:prstGeom>
          <a:noFill/>
          <a:ln w="76200" cap="flat" cmpd="sng">
            <a:solidFill>
              <a:srgbClr val="FFA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857" name="Google Shape;3857;p66"/>
          <p:cNvSpPr/>
          <p:nvPr/>
        </p:nvSpPr>
        <p:spPr>
          <a:xfrm>
            <a:off x="5746125" y="2260450"/>
            <a:ext cx="3227400" cy="1994400"/>
          </a:xfrm>
          <a:prstGeom prst="rect">
            <a:avLst/>
          </a:prstGeom>
          <a:solidFill>
            <a:srgbClr val="FFA685"/>
          </a:solidFill>
          <a:ln w="76200" cap="flat" cmpd="sng">
            <a:solidFill>
              <a:srgbClr val="FFA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50" b="1">
                <a:solidFill>
                  <a:srgbClr val="090909"/>
                </a:solidFill>
              </a:rPr>
              <a:t>0: 1-29 days past due </a:t>
            </a:r>
            <a:endParaRPr sz="1350" b="1">
              <a:solidFill>
                <a:srgbClr val="FFFF00"/>
              </a:solidFill>
            </a:endParaRPr>
          </a:p>
          <a:p>
            <a:pPr marL="0" lvl="0" indent="0" algn="l" rtl="0">
              <a:spcBef>
                <a:spcPts val="0"/>
              </a:spcBef>
              <a:spcAft>
                <a:spcPts val="0"/>
              </a:spcAft>
              <a:buNone/>
            </a:pPr>
            <a:r>
              <a:rPr lang="en" sz="1250" b="1">
                <a:solidFill>
                  <a:srgbClr val="090909"/>
                </a:solidFill>
              </a:rPr>
              <a:t>1: 30-59 days past due </a:t>
            </a:r>
            <a:r>
              <a:rPr lang="en" sz="1350" b="1">
                <a:solidFill>
                  <a:srgbClr val="FFFF00"/>
                </a:solidFill>
              </a:rPr>
              <a:t>mark as YES</a:t>
            </a:r>
            <a:endParaRPr sz="1350" b="1">
              <a:solidFill>
                <a:srgbClr val="FFFF00"/>
              </a:solidFill>
            </a:endParaRPr>
          </a:p>
          <a:p>
            <a:pPr marL="0" lvl="0" indent="0" algn="l" rtl="0">
              <a:spcBef>
                <a:spcPts val="0"/>
              </a:spcBef>
              <a:spcAft>
                <a:spcPts val="0"/>
              </a:spcAft>
              <a:buNone/>
            </a:pPr>
            <a:r>
              <a:rPr lang="en" sz="1250" b="1">
                <a:solidFill>
                  <a:srgbClr val="090909"/>
                </a:solidFill>
              </a:rPr>
              <a:t>2: 60-89 days overdue </a:t>
            </a:r>
            <a:r>
              <a:rPr lang="en" sz="1350" b="1">
                <a:solidFill>
                  <a:srgbClr val="FFFF00"/>
                </a:solidFill>
              </a:rPr>
              <a:t>mark as YES</a:t>
            </a:r>
            <a:endParaRPr sz="1250" b="1">
              <a:solidFill>
                <a:srgbClr val="090909"/>
              </a:solidFill>
            </a:endParaRPr>
          </a:p>
          <a:p>
            <a:pPr marL="0" lvl="0" indent="0" algn="l" rtl="0">
              <a:spcBef>
                <a:spcPts val="0"/>
              </a:spcBef>
              <a:spcAft>
                <a:spcPts val="0"/>
              </a:spcAft>
              <a:buNone/>
            </a:pPr>
            <a:r>
              <a:rPr lang="en" sz="1250" b="1">
                <a:solidFill>
                  <a:srgbClr val="090909"/>
                </a:solidFill>
              </a:rPr>
              <a:t>3: 90-119 days overdue </a:t>
            </a:r>
            <a:r>
              <a:rPr lang="en" sz="1350" b="1">
                <a:solidFill>
                  <a:srgbClr val="FFFF00"/>
                </a:solidFill>
              </a:rPr>
              <a:t>mark as YES</a:t>
            </a:r>
            <a:endParaRPr sz="1250" b="1">
              <a:solidFill>
                <a:srgbClr val="090909"/>
              </a:solidFill>
            </a:endParaRPr>
          </a:p>
          <a:p>
            <a:pPr marL="0" lvl="0" indent="0" algn="l" rtl="0">
              <a:spcBef>
                <a:spcPts val="0"/>
              </a:spcBef>
              <a:spcAft>
                <a:spcPts val="0"/>
              </a:spcAft>
              <a:buNone/>
            </a:pPr>
            <a:r>
              <a:rPr lang="en" sz="1250" b="1">
                <a:solidFill>
                  <a:srgbClr val="090909"/>
                </a:solidFill>
              </a:rPr>
              <a:t>4: 120-149 days overdue </a:t>
            </a:r>
            <a:r>
              <a:rPr lang="en" sz="1350" b="1">
                <a:solidFill>
                  <a:srgbClr val="FFFF00"/>
                </a:solidFill>
              </a:rPr>
              <a:t>mark as YES</a:t>
            </a:r>
            <a:endParaRPr sz="1250" b="1">
              <a:solidFill>
                <a:srgbClr val="090909"/>
              </a:solidFill>
            </a:endParaRPr>
          </a:p>
          <a:p>
            <a:pPr marL="0" lvl="0" indent="0" algn="l" rtl="0">
              <a:spcBef>
                <a:spcPts val="0"/>
              </a:spcBef>
              <a:spcAft>
                <a:spcPts val="0"/>
              </a:spcAft>
              <a:buNone/>
            </a:pPr>
            <a:r>
              <a:rPr lang="en" sz="1250" b="1">
                <a:solidFill>
                  <a:srgbClr val="090909"/>
                </a:solidFill>
              </a:rPr>
              <a:t>5: Overdue or bad debts, write-offs for </a:t>
            </a:r>
            <a:endParaRPr sz="1250" b="1">
              <a:solidFill>
                <a:srgbClr val="090909"/>
              </a:solidFill>
            </a:endParaRPr>
          </a:p>
          <a:p>
            <a:pPr marL="0" lvl="0" indent="0" algn="l" rtl="0">
              <a:spcBef>
                <a:spcPts val="0"/>
              </a:spcBef>
              <a:spcAft>
                <a:spcPts val="0"/>
              </a:spcAft>
              <a:buNone/>
            </a:pPr>
            <a:r>
              <a:rPr lang="en" sz="1250" b="1">
                <a:solidFill>
                  <a:srgbClr val="090909"/>
                </a:solidFill>
              </a:rPr>
              <a:t>    more than 150 days </a:t>
            </a:r>
            <a:r>
              <a:rPr lang="en" sz="1350" b="1">
                <a:solidFill>
                  <a:srgbClr val="FFFF00"/>
                </a:solidFill>
              </a:rPr>
              <a:t>mark as YES</a:t>
            </a:r>
            <a:endParaRPr sz="1250" b="1">
              <a:solidFill>
                <a:srgbClr val="090909"/>
              </a:solidFill>
            </a:endParaRPr>
          </a:p>
          <a:p>
            <a:pPr marL="0" lvl="0" indent="0" algn="l" rtl="0">
              <a:spcBef>
                <a:spcPts val="0"/>
              </a:spcBef>
              <a:spcAft>
                <a:spcPts val="0"/>
              </a:spcAft>
              <a:buNone/>
            </a:pPr>
            <a:r>
              <a:rPr lang="en" sz="1250" b="1">
                <a:solidFill>
                  <a:srgbClr val="090909"/>
                </a:solidFill>
              </a:rPr>
              <a:t>C: paid off that month </a:t>
            </a:r>
            <a:endParaRPr sz="1600" b="1">
              <a:solidFill>
                <a:srgbClr val="090909"/>
              </a:solidFill>
            </a:endParaRPr>
          </a:p>
        </p:txBody>
      </p:sp>
      <p:sp>
        <p:nvSpPr>
          <p:cNvPr id="3858" name="Google Shape;3858;p66"/>
          <p:cNvSpPr txBox="1"/>
          <p:nvPr/>
        </p:nvSpPr>
        <p:spPr>
          <a:xfrm>
            <a:off x="8247375" y="4608575"/>
            <a:ext cx="9825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Dosis"/>
                <a:ea typeface="Dosis"/>
                <a:cs typeface="Dosis"/>
                <a:sym typeface="Dosis"/>
              </a:rPr>
              <a:t>9/28</a:t>
            </a:r>
            <a:endParaRPr sz="1700" b="1">
              <a:solidFill>
                <a:schemeClr val="lt1"/>
              </a:solidFill>
              <a:latin typeface="Dosis"/>
              <a:ea typeface="Dosis"/>
              <a:cs typeface="Dosis"/>
              <a:sym typeface="Dosis"/>
            </a:endParaRPr>
          </a:p>
        </p:txBody>
      </p:sp>
    </p:spTree>
  </p:cSld>
  <p:clrMapOvr>
    <a:masterClrMapping/>
  </p:clrMapOvr>
</p:sld>
</file>

<file path=ppt/theme/theme1.xml><?xml version="1.0" encoding="utf-8"?>
<a:theme xmlns:a="http://schemas.openxmlformats.org/drawingml/2006/main" name="Big Data Science Consulting Toolkit by Slidesgo">
  <a:themeElements>
    <a:clrScheme name="Simple Light">
      <a:dk1>
        <a:srgbClr val="351C75"/>
      </a:dk1>
      <a:lt1>
        <a:srgbClr val="FFFFFF"/>
      </a:lt1>
      <a:dk2>
        <a:srgbClr val="674EA7"/>
      </a:dk2>
      <a:lt2>
        <a:srgbClr val="FFFFFF"/>
      </a:lt2>
      <a:accent1>
        <a:srgbClr val="00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1455</Words>
  <Application>Microsoft Macintosh PowerPoint</Application>
  <PresentationFormat>如螢幕大小 (16:9)</PresentationFormat>
  <Paragraphs>235</Paragraphs>
  <Slides>28</Slides>
  <Notes>28</Notes>
  <HiddenSlides>0</HiddenSlides>
  <MMClips>0</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28</vt:i4>
      </vt:variant>
    </vt:vector>
  </HeadingPairs>
  <TitlesOfParts>
    <vt:vector size="37" baseType="lpstr">
      <vt:lpstr>Montserrat Medium</vt:lpstr>
      <vt:lpstr>Space Grotesk Medium</vt:lpstr>
      <vt:lpstr>Cinzel</vt:lpstr>
      <vt:lpstr>Space Grotesk</vt:lpstr>
      <vt:lpstr>Quattrocento</vt:lpstr>
      <vt:lpstr>Dosis</vt:lpstr>
      <vt:lpstr>Arial</vt:lpstr>
      <vt:lpstr>Montserrat</vt:lpstr>
      <vt:lpstr>Big Data Science Consulting Toolkit by Slidesgo</vt:lpstr>
      <vt:lpstr>Credit Card Approval  Prediction</vt:lpstr>
      <vt:lpstr>CRISP-DM for problem-solving</vt:lpstr>
      <vt:lpstr>Business  Understanding</vt:lpstr>
      <vt:lpstr>Problem &amp; Topic Predictive Analytics</vt:lpstr>
      <vt:lpstr>Data Understanding &amp; Preparation</vt:lpstr>
      <vt:lpstr>Prepare data and libraries</vt:lpstr>
      <vt:lpstr>Data Understanding</vt:lpstr>
      <vt:lpstr>Data Preparation (New Dataframe)</vt:lpstr>
      <vt:lpstr>PowerPoint 簡報</vt:lpstr>
      <vt:lpstr>Feature Engineering Identify Good ID or not &amp; Merge to new dataframe </vt:lpstr>
      <vt:lpstr>PowerPoint 簡報</vt:lpstr>
      <vt:lpstr>Data Preparation (feature-cleaning)</vt:lpstr>
      <vt:lpstr>PowerPoint 簡報</vt:lpstr>
      <vt:lpstr>Continuous variable - dummy  Understand the data type &amp; rename  </vt:lpstr>
      <vt:lpstr>PowerPoint 簡報</vt:lpstr>
      <vt:lpstr>Visualize the data - dummy to know which range of income is  the most frequent number ‐  </vt:lpstr>
      <vt:lpstr>Visualize the data - dummy to know which range of income is  the most frequent number   </vt:lpstr>
      <vt:lpstr>This process helps us ensure that each category has a roughly  equal number of observations.</vt:lpstr>
      <vt:lpstr>Categorical variable </vt:lpstr>
      <vt:lpstr>Model Building /  Test &amp; Evaluation</vt:lpstr>
      <vt:lpstr>Address Imbalance Dataset - SMOTE</vt:lpstr>
      <vt:lpstr>Logistic Regression - Confusion Matrix  </vt:lpstr>
      <vt:lpstr>Logistic Regression - Confusion Matrix   </vt:lpstr>
      <vt:lpstr>Random Forest Classifier   </vt:lpstr>
      <vt:lpstr>Development</vt:lpstr>
      <vt:lpstr>Development - Improvements</vt:lpstr>
      <vt:lpstr>Summary </vt:lpstr>
      <vt:lpstr>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Approval  Prediction</dc:title>
  <cp:lastModifiedBy>Vivi  Chiu</cp:lastModifiedBy>
  <cp:revision>1</cp:revision>
  <dcterms:modified xsi:type="dcterms:W3CDTF">2023-03-22T22:45:22Z</dcterms:modified>
</cp:coreProperties>
</file>